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4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notesSlides/notesSlide5.xml" ContentType="application/vnd.openxmlformats-officedocument.presentationml.notesSlide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notesSlides/notesSlide6.xml" ContentType="application/vnd.openxmlformats-officedocument.presentationml.notesSlide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5.xml" ContentType="application/vnd.openxmlformats-officedocument.presentationml.tags+xml"/>
  <Override PartName="/ppt/tags/tag627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notesSlides/notesSlide10.xml" ContentType="application/vnd.openxmlformats-officedocument.presentationml.notesSlide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notesSlides/notesSlide11.xml" ContentType="application/vnd.openxmlformats-officedocument.presentationml.notesSlide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notesSlides/notesSlide12.xml" ContentType="application/vnd.openxmlformats-officedocument.presentationml.notesSlide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notesSlides/notesSlide13.xml" ContentType="application/vnd.openxmlformats-officedocument.presentationml.notesSlide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notesSlides/notesSlide14.xml" ContentType="application/vnd.openxmlformats-officedocument.presentationml.notesSlide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624.xml" ContentType="application/vnd.openxmlformats-officedocument.presentationml.tags+xml"/>
  <Override PartName="/ppt/tags/tag626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94" r:id="rId4"/>
  </p:sldMasterIdLst>
  <p:notesMasterIdLst>
    <p:notesMasterId r:id="rId45"/>
  </p:notesMasterIdLst>
  <p:handoutMasterIdLst>
    <p:handoutMasterId r:id="rId46"/>
  </p:handoutMasterIdLst>
  <p:sldIdLst>
    <p:sldId id="777" r:id="rId5"/>
    <p:sldId id="816" r:id="rId6"/>
    <p:sldId id="756" r:id="rId7"/>
    <p:sldId id="820" r:id="rId8"/>
    <p:sldId id="764" r:id="rId9"/>
    <p:sldId id="773" r:id="rId10"/>
    <p:sldId id="774" r:id="rId11"/>
    <p:sldId id="775" r:id="rId12"/>
    <p:sldId id="776" r:id="rId13"/>
    <p:sldId id="813" r:id="rId14"/>
    <p:sldId id="765" r:id="rId15"/>
    <p:sldId id="785" r:id="rId16"/>
    <p:sldId id="786" r:id="rId17"/>
    <p:sldId id="787" r:id="rId18"/>
    <p:sldId id="788" r:id="rId19"/>
    <p:sldId id="818" r:id="rId20"/>
    <p:sldId id="794" r:id="rId21"/>
    <p:sldId id="795" r:id="rId22"/>
    <p:sldId id="796" r:id="rId23"/>
    <p:sldId id="797" r:id="rId24"/>
    <p:sldId id="798" r:id="rId25"/>
    <p:sldId id="809" r:id="rId26"/>
    <p:sldId id="799" r:id="rId27"/>
    <p:sldId id="800" r:id="rId28"/>
    <p:sldId id="801" r:id="rId29"/>
    <p:sldId id="802" r:id="rId30"/>
    <p:sldId id="814" r:id="rId31"/>
    <p:sldId id="805" r:id="rId32"/>
    <p:sldId id="806" r:id="rId33"/>
    <p:sldId id="807" r:id="rId34"/>
    <p:sldId id="808" r:id="rId35"/>
    <p:sldId id="780" r:id="rId36"/>
    <p:sldId id="781" r:id="rId37"/>
    <p:sldId id="784" r:id="rId38"/>
    <p:sldId id="819" r:id="rId39"/>
    <p:sldId id="772" r:id="rId40"/>
    <p:sldId id="815" r:id="rId41"/>
    <p:sldId id="817" r:id="rId42"/>
    <p:sldId id="283" r:id="rId43"/>
    <p:sldId id="789" r:id="rId44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Larkin" initials="JML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8EC2"/>
    <a:srgbClr val="FF5400"/>
    <a:srgbClr val="D21E00"/>
    <a:srgbClr val="396EC5"/>
    <a:srgbClr val="0C4E9B"/>
    <a:srgbClr val="F0047F"/>
    <a:srgbClr val="C2000B"/>
    <a:srgbClr val="0080A7"/>
    <a:srgbClr val="042251"/>
    <a:srgbClr val="868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1" autoAdjust="0"/>
    <p:restoredTop sz="83379" autoAdjust="0"/>
  </p:normalViewPr>
  <p:slideViewPr>
    <p:cSldViewPr snapToGrid="0">
      <p:cViewPr varScale="1">
        <p:scale>
          <a:sx n="116" d="100"/>
          <a:sy n="116" d="100"/>
        </p:scale>
        <p:origin x="656" y="184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2610" y="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185880317282354"/>
          <c:y val="5.6776690351937442E-2"/>
          <c:w val="0.87351590411935998"/>
          <c:h val="0.812647183294668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'DGX1'!$G$1</c:f>
              <c:strCache>
                <c:ptCount val="1"/>
                <c:pt idx="0">
                  <c:v>vasp_std (5.4.4)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cat>
            <c:strRef>
              <c:f>'DGX1'!$F$2:$F$5</c:f>
              <c:strCache>
                <c:ptCount val="4"/>
                <c:pt idx="0">
                  <c:v>40 core Broadwell</c:v>
                </c:pt>
                <c:pt idx="1">
                  <c:v>1 P100</c:v>
                </c:pt>
                <c:pt idx="2">
                  <c:v>2 P100</c:v>
                </c:pt>
                <c:pt idx="3">
                  <c:v>4 P100</c:v>
                </c:pt>
              </c:strCache>
            </c:strRef>
          </c:cat>
          <c:val>
            <c:numRef>
              <c:f>'DGX1'!$G$2:$G$5</c:f>
              <c:numCache>
                <c:formatCode>General</c:formatCode>
                <c:ptCount val="4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10-47D9-A305-9F19F7723369}"/>
            </c:ext>
          </c:extLst>
        </c:ser>
        <c:ser>
          <c:idx val="1"/>
          <c:order val="1"/>
          <c:tx>
            <c:strRef>
              <c:f>'DGX1'!$H$1</c:f>
              <c:strCache>
                <c:ptCount val="1"/>
                <c:pt idx="0">
                  <c:v>vasp_gpu (5.4.4)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</c:spPr>
          <c:invertIfNegative val="0"/>
          <c:cat>
            <c:strRef>
              <c:f>'DGX1'!$F$2:$F$5</c:f>
              <c:strCache>
                <c:ptCount val="4"/>
                <c:pt idx="0">
                  <c:v>40 core Broadwell</c:v>
                </c:pt>
                <c:pt idx="1">
                  <c:v>1 P100</c:v>
                </c:pt>
                <c:pt idx="2">
                  <c:v>2 P100</c:v>
                </c:pt>
                <c:pt idx="3">
                  <c:v>4 P100</c:v>
                </c:pt>
              </c:strCache>
            </c:strRef>
          </c:cat>
          <c:val>
            <c:numRef>
              <c:f>'DGX1'!$H$2:$H$5</c:f>
              <c:numCache>
                <c:formatCode>0.00</c:formatCode>
                <c:ptCount val="4"/>
                <c:pt idx="1">
                  <c:v>0.97796078873784209</c:v>
                </c:pt>
                <c:pt idx="2">
                  <c:v>1.609596944256555</c:v>
                </c:pt>
                <c:pt idx="3">
                  <c:v>2.6860696737638881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10-47D9-A305-9F19F7723369}"/>
            </c:ext>
          </c:extLst>
        </c:ser>
        <c:ser>
          <c:idx val="2"/>
          <c:order val="2"/>
          <c:tx>
            <c:strRef>
              <c:f>'DGX1'!$I$1</c:f>
              <c:strCache>
                <c:ptCount val="1"/>
                <c:pt idx="0">
                  <c:v>OpenACC port (latest)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</c:spPr>
          <c:invertIfNegative val="0"/>
          <c:cat>
            <c:strRef>
              <c:f>'DGX1'!$F$2:$F$5</c:f>
              <c:strCache>
                <c:ptCount val="4"/>
                <c:pt idx="0">
                  <c:v>40 core Broadwell</c:v>
                </c:pt>
                <c:pt idx="1">
                  <c:v>1 P100</c:v>
                </c:pt>
                <c:pt idx="2">
                  <c:v>2 P100</c:v>
                </c:pt>
                <c:pt idx="3">
                  <c:v>4 P100</c:v>
                </c:pt>
              </c:strCache>
            </c:strRef>
          </c:cat>
          <c:val>
            <c:numRef>
              <c:f>'DGX1'!$I$2:$I$5</c:f>
              <c:numCache>
                <c:formatCode>0.00</c:formatCode>
                <c:ptCount val="4"/>
                <c:pt idx="1">
                  <c:v>2.041399216826127</c:v>
                </c:pt>
                <c:pt idx="2">
                  <c:v>3.1331354072544206</c:v>
                </c:pt>
                <c:pt idx="3">
                  <c:v>4.9195758273474608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10-47D9-A305-9F19F77233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8861944"/>
        <c:axId val="408861616"/>
      </c:barChart>
      <c:valAx>
        <c:axId val="408861616"/>
        <c:scaling>
          <c:orientation val="minMax"/>
          <c:max val="5"/>
        </c:scaling>
        <c:delete val="0"/>
        <c:axPos val="l"/>
        <c:majorGridlines>
          <c:spPr>
            <a:ln w="6345" cap="flat">
              <a:solidFill>
                <a:srgbClr val="B3B3B3"/>
              </a:solidFill>
              <a:prstDash val="solid"/>
              <a:round/>
            </a:ln>
          </c:spPr>
        </c:majorGridlines>
        <c:title>
          <c:tx>
            <c:rich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100" b="0" i="0" u="none" strike="noStrike" kern="1200" baseline="0">
                    <a:solidFill>
                      <a:srgbClr val="000000"/>
                    </a:solidFill>
                    <a:latin typeface="Trebuchet MS" pitchFamily="34"/>
                  </a:defRPr>
                </a:pPr>
                <a:r>
                  <a:rPr lang="en-US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Trebuchet MS" pitchFamily="34"/>
                  </a:rPr>
                  <a:t>Speed-up</a:t>
                </a:r>
              </a:p>
            </c:rich>
          </c:tx>
          <c:layout>
            <c:manualLayout>
              <c:xMode val="edge"/>
              <c:yMode val="edge"/>
              <c:x val="9.912845860480796E-3"/>
              <c:y val="0.34909835883862794"/>
            </c:manualLayout>
          </c:layout>
          <c:overlay val="0"/>
          <c:spPr>
            <a:noFill/>
            <a:ln>
              <a:noFill/>
            </a:ln>
          </c:spPr>
        </c:title>
        <c:numFmt formatCode="0" sourceLinked="0"/>
        <c:majorTickMark val="none"/>
        <c:minorTickMark val="none"/>
        <c:tickLblPos val="nextTo"/>
        <c:spPr>
          <a:noFill/>
          <a:ln w="6345" cap="flat">
            <a:solidFill>
              <a:srgbClr val="B3B3B3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800" b="0" i="0" u="none" strike="noStrike" kern="1200" baseline="0">
                <a:solidFill>
                  <a:srgbClr val="000000"/>
                </a:solidFill>
                <a:latin typeface="Trebuchet MS" pitchFamily="34"/>
              </a:defRPr>
            </a:pPr>
            <a:endParaRPr lang="en-US"/>
          </a:p>
        </c:txPr>
        <c:crossAx val="408861944"/>
        <c:crossesAt val="1"/>
        <c:crossBetween val="between"/>
        <c:majorUnit val="1"/>
      </c:valAx>
      <c:catAx>
        <c:axId val="408861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45" cap="flat">
            <a:solidFill>
              <a:srgbClr val="B3B3B3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700" b="0" i="0" u="none" strike="noStrike" kern="1200" baseline="0">
                <a:solidFill>
                  <a:srgbClr val="000000"/>
                </a:solidFill>
                <a:latin typeface="Trebuchet MS" pitchFamily="34"/>
              </a:defRPr>
            </a:pPr>
            <a:endParaRPr lang="en-US"/>
          </a:p>
        </c:txPr>
        <c:crossAx val="408861616"/>
        <c:crossesAt val="0"/>
        <c:auto val="1"/>
        <c:lblAlgn val="ctr"/>
        <c:lblOffset val="100"/>
        <c:noMultiLvlLbl val="0"/>
      </c:catAx>
      <c:spPr>
        <a:noFill/>
        <a:ln w="9528">
          <a:solidFill>
            <a:srgbClr val="B3B3B3"/>
          </a:solidFill>
          <a:prstDash val="solid"/>
        </a:ln>
      </c:spPr>
    </c:plotArea>
    <c:legend>
      <c:legendPos val="r"/>
      <c:legendEntry>
        <c:idx val="0"/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900" b="0" i="0" u="none" strike="noStrike" kern="1200" baseline="0">
                <a:solidFill>
                  <a:srgbClr val="000000"/>
                </a:solidFill>
                <a:latin typeface="Trebuchet MS" pitchFamily="34"/>
              </a:defRPr>
            </a:pPr>
            <a:endParaRPr lang="en-US"/>
          </a:p>
        </c:txPr>
      </c:legendEntry>
      <c:legendEntry>
        <c:idx val="1"/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900" b="0" i="0" u="none" strike="noStrike" kern="1200" baseline="0">
                <a:solidFill>
                  <a:srgbClr val="000000"/>
                </a:solidFill>
                <a:latin typeface="Trebuchet MS" pitchFamily="34"/>
              </a:defRPr>
            </a:pPr>
            <a:endParaRPr lang="en-US"/>
          </a:p>
        </c:txPr>
      </c:legendEntry>
      <c:legendEntry>
        <c:idx val="2"/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900" b="0" i="0" u="none" strike="noStrike" kern="1200" baseline="0">
                <a:solidFill>
                  <a:srgbClr val="000000"/>
                </a:solidFill>
                <a:latin typeface="Trebuchet MS" pitchFamily="34"/>
              </a:defRPr>
            </a:pPr>
            <a:endParaRPr lang="en-US"/>
          </a:p>
        </c:txPr>
      </c:legendEntry>
      <c:layout>
        <c:manualLayout>
          <c:xMode val="edge"/>
          <c:yMode val="edge"/>
          <c:x val="0.15699716176191464"/>
          <c:y val="8.2036421696067993E-2"/>
          <c:w val="0.47353045036614594"/>
          <c:h val="0.24774410440262501"/>
        </c:manualLayout>
      </c:layout>
      <c:overlay val="0"/>
      <c:spPr>
        <a:noFill/>
        <a:ln>
          <a:noFill/>
        </a:ln>
      </c:spPr>
      <c:txPr>
        <a:bodyPr lIns="0" tIns="0" rIns="0" bIns="0"/>
        <a:lstStyle/>
        <a:p>
          <a:pPr marL="0" marR="0" indent="0" defTabSz="914400" fontAlgn="auto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tabLst/>
            <a:defRPr sz="900" b="0" i="0" u="none" strike="noStrike" kern="1200" baseline="0">
              <a:solidFill>
                <a:srgbClr val="000000"/>
              </a:solidFill>
              <a:latin typeface="Trebuchet MS" pitchFamily="34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US" sz="1000" b="0" i="0" u="none" strike="noStrike" kern="1200" baseline="0">
          <a:solidFill>
            <a:srgbClr val="000000"/>
          </a:solidFill>
          <a:latin typeface="Calibri"/>
        </a:defRPr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Speed-up (Higher is Better)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3495508483974714E-2"/>
          <c:y val="0.10181166877927275"/>
          <c:w val="0.91819463236109566"/>
          <c:h val="0.83147806282528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Speed-up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81A-714E-A215-CF2DC737ED2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81A-714E-A215-CF2DC737ED2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881A-714E-A215-CF2DC737ED2B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81A-714E-A215-CF2DC737ED2B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881A-714E-A215-CF2DC737ED2B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881A-714E-A215-CF2DC737ED2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Single Thread</c:v>
                </c:pt>
                <c:pt idx="1">
                  <c:v>2 Threads</c:v>
                </c:pt>
                <c:pt idx="2">
                  <c:v>4 Threads</c:v>
                </c:pt>
                <c:pt idx="3">
                  <c:v>6 Threads</c:v>
                </c:pt>
                <c:pt idx="4">
                  <c:v>8 Threads</c:v>
                </c:pt>
                <c:pt idx="5">
                  <c:v>OpenACC</c:v>
                </c:pt>
              </c:strCache>
            </c:strRef>
          </c:cat>
          <c:val>
            <c:numRef>
              <c:f>Sheet1!$B$2:$B$7</c:f>
              <c:numCache>
                <c:formatCode>0.00\X</c:formatCode>
                <c:ptCount val="6"/>
                <c:pt idx="0">
                  <c:v>1</c:v>
                </c:pt>
                <c:pt idx="1">
                  <c:v>1.6636447181888103</c:v>
                </c:pt>
                <c:pt idx="2">
                  <c:v>2.7667620669680839</c:v>
                </c:pt>
                <c:pt idx="3">
                  <c:v>2.9119605142583631</c:v>
                </c:pt>
                <c:pt idx="4">
                  <c:v>3.2940751101267156</c:v>
                </c:pt>
                <c:pt idx="5">
                  <c:v>0.90478512342415807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81A-714E-A215-CF2DC737ED2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4867224"/>
        <c:axId val="534867616"/>
      </c:barChart>
      <c:catAx>
        <c:axId val="5348672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4867616"/>
        <c:crosses val="autoZero"/>
        <c:auto val="1"/>
        <c:lblAlgn val="ctr"/>
        <c:lblOffset val="100"/>
        <c:noMultiLvlLbl val="0"/>
      </c:catAx>
      <c:valAx>
        <c:axId val="534867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0.00\X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4867224"/>
        <c:crosses val="autoZero"/>
        <c:crossBetween val="between"/>
      </c:valAx>
      <c:spPr>
        <a:noFill/>
        <a:ln>
          <a:solidFill>
            <a:schemeClr val="bg2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Speed-Up (Higher is Better)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Speed-Up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F9CB-E548-AD2F-0B835873C34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F9CB-E548-AD2F-0B835873C34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F9CB-E548-AD2F-0B835873C34A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F9CB-E548-AD2F-0B835873C34A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F9CB-E548-AD2F-0B835873C34A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F9CB-E548-AD2F-0B835873C34A}"/>
              </c:ext>
            </c:extLst>
          </c:dPt>
          <c:dLbls>
            <c:dLbl>
              <c:idx val="0"/>
              <c:layout>
                <c:manualLayout>
                  <c:x val="0"/>
                  <c:y val="1.033218115248144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9CB-E548-AD2F-0B835873C34A}"/>
                </c:ext>
              </c:extLst>
            </c:dLbl>
            <c:dLbl>
              <c:idx val="1"/>
              <c:layout>
                <c:manualLayout>
                  <c:x val="0"/>
                  <c:y val="9.159936935277472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9CB-E548-AD2F-0B835873C34A}"/>
                </c:ext>
              </c:extLst>
            </c:dLbl>
            <c:dLbl>
              <c:idx val="2"/>
              <c:layout>
                <c:manualLayout>
                  <c:x val="-5.1642595908588137E-17"/>
                  <c:y val="6.733488880754025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9CB-E548-AD2F-0B835873C34A}"/>
                </c:ext>
              </c:extLst>
            </c:dLbl>
            <c:dLbl>
              <c:idx val="3"/>
              <c:layout>
                <c:manualLayout>
                  <c:x val="-1.0328519181717627E-16"/>
                  <c:y val="6.733488880753936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9CB-E548-AD2F-0B835873C34A}"/>
                </c:ext>
              </c:extLst>
            </c:dLbl>
            <c:dLbl>
              <c:idx val="4"/>
              <c:layout>
                <c:manualLayout>
                  <c:x val="0"/>
                  <c:y val="9.159936935277650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9CB-E548-AD2F-0B835873C34A}"/>
                </c:ext>
              </c:extLst>
            </c:dLbl>
            <c:dLbl>
              <c:idx val="5"/>
              <c:layout>
                <c:manualLayout>
                  <c:x val="0"/>
                  <c:y val="9.159936935277650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9CB-E548-AD2F-0B835873C3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Single Thread</c:v>
                </c:pt>
                <c:pt idx="1">
                  <c:v>2 Threads</c:v>
                </c:pt>
                <c:pt idx="2">
                  <c:v>4 Threads</c:v>
                </c:pt>
                <c:pt idx="3">
                  <c:v>6 Threads</c:v>
                </c:pt>
                <c:pt idx="4">
                  <c:v>8 Threads</c:v>
                </c:pt>
                <c:pt idx="5">
                  <c:v>OpenACC</c:v>
                </c:pt>
              </c:strCache>
            </c:strRef>
          </c:cat>
          <c:val>
            <c:numRef>
              <c:f>Sheet1!$B$2:$B$7</c:f>
              <c:numCache>
                <c:formatCode>0.00\X</c:formatCode>
                <c:ptCount val="6"/>
                <c:pt idx="0">
                  <c:v>1</c:v>
                </c:pt>
                <c:pt idx="1">
                  <c:v>1.9018240692009121</c:v>
                </c:pt>
                <c:pt idx="2">
                  <c:v>3.1958433147732199</c:v>
                </c:pt>
                <c:pt idx="3">
                  <c:v>3.7428811832805513</c:v>
                </c:pt>
                <c:pt idx="4">
                  <c:v>3.8310589277625211</c:v>
                </c:pt>
                <c:pt idx="5">
                  <c:v>19.890953103701726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9CB-E548-AD2F-0B835873C34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6725016"/>
        <c:axId val="536725408"/>
      </c:barChart>
      <c:catAx>
        <c:axId val="5367250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6725408"/>
        <c:crosses val="autoZero"/>
        <c:auto val="1"/>
        <c:lblAlgn val="ctr"/>
        <c:lblOffset val="100"/>
        <c:noMultiLvlLbl val="0"/>
      </c:catAx>
      <c:valAx>
        <c:axId val="53672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0.00\X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6725016"/>
        <c:crosses val="autoZero"/>
        <c:crossBetween val="between"/>
      </c:valAx>
      <c:spPr>
        <a:noFill/>
        <a:ln>
          <a:solidFill>
            <a:schemeClr val="bg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E8E32D-A889-4EF2-80DE-59CCD565A3C5}" type="doc">
      <dgm:prSet loTypeId="urn:microsoft.com/office/officeart/2005/8/layout/StepDownProcess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038BC97-8C08-417E-ADA6-36EBA58D8CCE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Libraries</a:t>
          </a:r>
        </a:p>
      </dgm:t>
    </dgm:pt>
    <dgm:pt modelId="{ECAE23E3-E7E9-4A16-BC9D-6F60A0884526}" type="parTrans" cxnId="{913A1D8D-63EA-4FF5-A44F-D7091932F4B6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5BE31A8B-D58C-4EE6-8EF7-C4C077CC5139}" type="sibTrans" cxnId="{913A1D8D-63EA-4FF5-A44F-D7091932F4B6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00B6B878-2552-47AD-B397-D9735E26912F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75000"/>
                  <a:lumOff val="25000"/>
                </a:schemeClr>
              </a:solidFill>
            </a:rPr>
            <a:t>Implement as much as possible using portable libraries</a:t>
          </a:r>
        </a:p>
      </dgm:t>
    </dgm:pt>
    <dgm:pt modelId="{EFE69078-6006-49F9-B284-263209CA7E21}" type="parTrans" cxnId="{886BABC3-B583-404C-852E-51B0535A57AA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1C7AF899-4FF3-4C52-A147-89729A1A5E18}" type="sibTrans" cxnId="{886BABC3-B583-404C-852E-51B0535A57AA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2C12AFBC-85C5-49D0-954A-B6DA407E858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Directives</a:t>
          </a:r>
        </a:p>
      </dgm:t>
    </dgm:pt>
    <dgm:pt modelId="{8C67A913-C00C-456C-BAF5-FCB795682D27}" type="parTrans" cxnId="{6BF407DD-7496-48EB-B09E-03A99EC04ED3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C2B98AF1-9D8B-4B89-AE29-F7095790DA91}" type="sibTrans" cxnId="{6BF407DD-7496-48EB-B09E-03A99EC04ED3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58AB5419-BAE7-4CC2-97BE-570E258BB215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75000"/>
                  <a:lumOff val="25000"/>
                </a:schemeClr>
              </a:solidFill>
            </a:rPr>
            <a:t>Use directives for rapid and portable development</a:t>
          </a:r>
        </a:p>
      </dgm:t>
    </dgm:pt>
    <dgm:pt modelId="{6292E067-413E-4666-96E0-77FA06E51D15}" type="parTrans" cxnId="{8ECDB26F-2EEE-4161-A5A2-AA7F99C5AF1B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A688AE85-3E6C-43D9-B900-35A3A0269943}" type="sibTrans" cxnId="{8ECDB26F-2EEE-4161-A5A2-AA7F99C5AF1B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E5056BC7-51AE-44B7-BA83-E9C3FDE78EFC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Languages</a:t>
          </a:r>
        </a:p>
      </dgm:t>
    </dgm:pt>
    <dgm:pt modelId="{8A4489C8-B92D-42BD-BFE2-DE4CF3C66BE3}" type="parTrans" cxnId="{A34B20A6-4108-47C7-9BD1-175ECDBA3F93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FD34D260-851D-4207-9342-68693829EF93}" type="sibTrans" cxnId="{A34B20A6-4108-47C7-9BD1-175ECDBA3F93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F819D085-BC6F-425F-B765-B7FCB30C5EE4}">
      <dgm:prSet phldrT="[Text]" custT="1"/>
      <dgm:spPr/>
      <dgm:t>
        <a:bodyPr/>
        <a:lstStyle/>
        <a:p>
          <a:r>
            <a:rPr lang="en-US" sz="2300" dirty="0">
              <a:solidFill>
                <a:schemeClr val="bg1">
                  <a:lumMod val="75000"/>
                  <a:lumOff val="25000"/>
                </a:schemeClr>
              </a:solidFill>
            </a:rPr>
            <a:t>Use lower level languages for important kernels</a:t>
          </a:r>
        </a:p>
      </dgm:t>
    </dgm:pt>
    <dgm:pt modelId="{5CDCD0E8-B75B-428C-807F-E788E0C88F22}" type="parTrans" cxnId="{53A06FC6-5B47-4D79-8C05-6A9F864CC169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5A66429B-5A15-4BBF-A976-E8816E8A1D3E}" type="sibTrans" cxnId="{53A06FC6-5B47-4D79-8C05-6A9F864CC169}">
      <dgm:prSet/>
      <dgm:spPr/>
      <dgm:t>
        <a:bodyPr/>
        <a:lstStyle/>
        <a:p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EF1CB2BE-2055-403A-89DE-68D00BCE626E}" type="pres">
      <dgm:prSet presAssocID="{FBE8E32D-A889-4EF2-80DE-59CCD565A3C5}" presName="rootnode" presStyleCnt="0">
        <dgm:presLayoutVars>
          <dgm:chMax/>
          <dgm:chPref/>
          <dgm:dir/>
          <dgm:animLvl val="lvl"/>
        </dgm:presLayoutVars>
      </dgm:prSet>
      <dgm:spPr/>
    </dgm:pt>
    <dgm:pt modelId="{6A958A92-1F53-4A25-B7E5-34C4551ED72E}" type="pres">
      <dgm:prSet presAssocID="{B038BC97-8C08-417E-ADA6-36EBA58D8CCE}" presName="composite" presStyleCnt="0"/>
      <dgm:spPr/>
    </dgm:pt>
    <dgm:pt modelId="{A94F4376-E281-49C2-A662-B052ED0F5B36}" type="pres">
      <dgm:prSet presAssocID="{B038BC97-8C08-417E-ADA6-36EBA58D8CCE}" presName="bentUpArrow1" presStyleLbl="alignImgPlace1" presStyleIdx="0" presStyleCnt="2"/>
      <dgm:spPr>
        <a:solidFill>
          <a:schemeClr val="tx2">
            <a:lumMod val="40000"/>
            <a:lumOff val="60000"/>
          </a:schemeClr>
        </a:solidFill>
        <a:ln>
          <a:solidFill>
            <a:schemeClr val="tx2"/>
          </a:solidFill>
        </a:ln>
      </dgm:spPr>
    </dgm:pt>
    <dgm:pt modelId="{47029B2B-D244-45D2-AC04-B21918003826}" type="pres">
      <dgm:prSet presAssocID="{B038BC97-8C08-417E-ADA6-36EBA58D8CCE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5B10F722-2911-410C-9133-06B45A7EEF19}" type="pres">
      <dgm:prSet presAssocID="{B038BC97-8C08-417E-ADA6-36EBA58D8CCE}" presName="ChildText" presStyleLbl="revTx" presStyleIdx="0" presStyleCnt="3" custScaleX="386149" custLinFactX="46843" custLinFactNeighborX="100000">
        <dgm:presLayoutVars>
          <dgm:chMax val="0"/>
          <dgm:chPref val="0"/>
          <dgm:bulletEnabled val="1"/>
        </dgm:presLayoutVars>
      </dgm:prSet>
      <dgm:spPr/>
    </dgm:pt>
    <dgm:pt modelId="{6502AFDD-B55F-40C6-94C4-1E7D5500D02B}" type="pres">
      <dgm:prSet presAssocID="{5BE31A8B-D58C-4EE6-8EF7-C4C077CC5139}" presName="sibTrans" presStyleCnt="0"/>
      <dgm:spPr/>
    </dgm:pt>
    <dgm:pt modelId="{A3651601-78B8-4143-ACE9-8F248878DDE9}" type="pres">
      <dgm:prSet presAssocID="{2C12AFBC-85C5-49D0-954A-B6DA407E8583}" presName="composite" presStyleCnt="0"/>
      <dgm:spPr/>
    </dgm:pt>
    <dgm:pt modelId="{34C37741-EA90-4A61-B4A1-BBA328EB79B8}" type="pres">
      <dgm:prSet presAssocID="{2C12AFBC-85C5-49D0-954A-B6DA407E8583}" presName="bentUpArrow1" presStyleLbl="alignImgPlace1" presStyleIdx="1" presStyleCnt="2" custLinFactNeighborX="-46887" custLinFactNeighborY="834"/>
      <dgm:spPr>
        <a:solidFill>
          <a:schemeClr val="tx2">
            <a:lumMod val="40000"/>
            <a:lumOff val="60000"/>
          </a:schemeClr>
        </a:solidFill>
        <a:ln>
          <a:solidFill>
            <a:schemeClr val="tx2"/>
          </a:solidFill>
        </a:ln>
      </dgm:spPr>
    </dgm:pt>
    <dgm:pt modelId="{6735B09A-97EF-4BFF-BA81-D10FD1B5EACF}" type="pres">
      <dgm:prSet presAssocID="{2C12AFBC-85C5-49D0-954A-B6DA407E8583}" presName="ParentText" presStyleLbl="node1" presStyleIdx="1" presStyleCnt="3" custLinFactNeighborX="-31709" custLinFactNeighborY="708">
        <dgm:presLayoutVars>
          <dgm:chMax val="1"/>
          <dgm:chPref val="1"/>
          <dgm:bulletEnabled val="1"/>
        </dgm:presLayoutVars>
      </dgm:prSet>
      <dgm:spPr/>
    </dgm:pt>
    <dgm:pt modelId="{F265FE6B-844E-45AB-8A8C-B2ED353EE328}" type="pres">
      <dgm:prSet presAssocID="{2C12AFBC-85C5-49D0-954A-B6DA407E8583}" presName="ChildText" presStyleLbl="revTx" presStyleIdx="1" presStyleCnt="3" custScaleX="270273" custLinFactNeighborX="45641" custLinFactNeighborY="876">
        <dgm:presLayoutVars>
          <dgm:chMax val="0"/>
          <dgm:chPref val="0"/>
          <dgm:bulletEnabled val="1"/>
        </dgm:presLayoutVars>
      </dgm:prSet>
      <dgm:spPr/>
    </dgm:pt>
    <dgm:pt modelId="{48FA7B2B-6ACC-41DF-9CEA-FAFE500F3BB0}" type="pres">
      <dgm:prSet presAssocID="{C2B98AF1-9D8B-4B89-AE29-F7095790DA91}" presName="sibTrans" presStyleCnt="0"/>
      <dgm:spPr/>
    </dgm:pt>
    <dgm:pt modelId="{1BB4945A-2A99-40FE-AB33-EDD519450408}" type="pres">
      <dgm:prSet presAssocID="{E5056BC7-51AE-44B7-BA83-E9C3FDE78EFC}" presName="composite" presStyleCnt="0"/>
      <dgm:spPr/>
    </dgm:pt>
    <dgm:pt modelId="{DE074EF3-CBB9-4F13-80ED-FED944359A31}" type="pres">
      <dgm:prSet presAssocID="{E5056BC7-51AE-44B7-BA83-E9C3FDE78EFC}" presName="ParentText" presStyleLbl="node1" presStyleIdx="2" presStyleCnt="3" custLinFactNeighborX="-59454" custLinFactNeighborY="-2123">
        <dgm:presLayoutVars>
          <dgm:chMax val="1"/>
          <dgm:chPref val="1"/>
          <dgm:bulletEnabled val="1"/>
        </dgm:presLayoutVars>
      </dgm:prSet>
      <dgm:spPr/>
    </dgm:pt>
    <dgm:pt modelId="{4C55E295-A7E1-4505-A245-0DB03FDE3302}" type="pres">
      <dgm:prSet presAssocID="{E5056BC7-51AE-44B7-BA83-E9C3FDE78EFC}" presName="FinalChildText" presStyleLbl="revTx" presStyleIdx="2" presStyleCnt="3" custScaleX="251997" custLinFactNeighborX="373">
        <dgm:presLayoutVars>
          <dgm:chMax val="0"/>
          <dgm:chPref val="0"/>
          <dgm:bulletEnabled val="1"/>
        </dgm:presLayoutVars>
      </dgm:prSet>
      <dgm:spPr/>
    </dgm:pt>
  </dgm:ptLst>
  <dgm:cxnLst>
    <dgm:cxn modelId="{EAAFAB06-7E59-47E7-A508-E085B19BCEC5}" type="presOf" srcId="{FBE8E32D-A889-4EF2-80DE-59CCD565A3C5}" destId="{EF1CB2BE-2055-403A-89DE-68D00BCE626E}" srcOrd="0" destOrd="0" presId="urn:microsoft.com/office/officeart/2005/8/layout/StepDownProcess"/>
    <dgm:cxn modelId="{E7F6D63A-7BBD-42BB-AFF3-F039F9F6FD67}" type="presOf" srcId="{00B6B878-2552-47AD-B397-D9735E26912F}" destId="{5B10F722-2911-410C-9133-06B45A7EEF19}" srcOrd="0" destOrd="0" presId="urn:microsoft.com/office/officeart/2005/8/layout/StepDownProcess"/>
    <dgm:cxn modelId="{99EF7D6F-8557-4E43-92A9-B514E8F5DECB}" type="presOf" srcId="{58AB5419-BAE7-4CC2-97BE-570E258BB215}" destId="{F265FE6B-844E-45AB-8A8C-B2ED353EE328}" srcOrd="0" destOrd="0" presId="urn:microsoft.com/office/officeart/2005/8/layout/StepDownProcess"/>
    <dgm:cxn modelId="{8ECDB26F-2EEE-4161-A5A2-AA7F99C5AF1B}" srcId="{2C12AFBC-85C5-49D0-954A-B6DA407E8583}" destId="{58AB5419-BAE7-4CC2-97BE-570E258BB215}" srcOrd="0" destOrd="0" parTransId="{6292E067-413E-4666-96E0-77FA06E51D15}" sibTransId="{A688AE85-3E6C-43D9-B900-35A3A0269943}"/>
    <dgm:cxn modelId="{DFA6B983-894F-4B86-9192-87CB00320DFA}" type="presOf" srcId="{2C12AFBC-85C5-49D0-954A-B6DA407E8583}" destId="{6735B09A-97EF-4BFF-BA81-D10FD1B5EACF}" srcOrd="0" destOrd="0" presId="urn:microsoft.com/office/officeart/2005/8/layout/StepDownProcess"/>
    <dgm:cxn modelId="{913A1D8D-63EA-4FF5-A44F-D7091932F4B6}" srcId="{FBE8E32D-A889-4EF2-80DE-59CCD565A3C5}" destId="{B038BC97-8C08-417E-ADA6-36EBA58D8CCE}" srcOrd="0" destOrd="0" parTransId="{ECAE23E3-E7E9-4A16-BC9D-6F60A0884526}" sibTransId="{5BE31A8B-D58C-4EE6-8EF7-C4C077CC5139}"/>
    <dgm:cxn modelId="{A34B20A6-4108-47C7-9BD1-175ECDBA3F93}" srcId="{FBE8E32D-A889-4EF2-80DE-59CCD565A3C5}" destId="{E5056BC7-51AE-44B7-BA83-E9C3FDE78EFC}" srcOrd="2" destOrd="0" parTransId="{8A4489C8-B92D-42BD-BFE2-DE4CF3C66BE3}" sibTransId="{FD34D260-851D-4207-9342-68693829EF93}"/>
    <dgm:cxn modelId="{22E924A6-0313-497A-A607-A9D363BC967D}" type="presOf" srcId="{B038BC97-8C08-417E-ADA6-36EBA58D8CCE}" destId="{47029B2B-D244-45D2-AC04-B21918003826}" srcOrd="0" destOrd="0" presId="urn:microsoft.com/office/officeart/2005/8/layout/StepDownProcess"/>
    <dgm:cxn modelId="{B73ED5B4-D752-4388-9B8B-1950FCDE614A}" type="presOf" srcId="{E5056BC7-51AE-44B7-BA83-E9C3FDE78EFC}" destId="{DE074EF3-CBB9-4F13-80ED-FED944359A31}" srcOrd="0" destOrd="0" presId="urn:microsoft.com/office/officeart/2005/8/layout/StepDownProcess"/>
    <dgm:cxn modelId="{886BABC3-B583-404C-852E-51B0535A57AA}" srcId="{B038BC97-8C08-417E-ADA6-36EBA58D8CCE}" destId="{00B6B878-2552-47AD-B397-D9735E26912F}" srcOrd="0" destOrd="0" parTransId="{EFE69078-6006-49F9-B284-263209CA7E21}" sibTransId="{1C7AF899-4FF3-4C52-A147-89729A1A5E18}"/>
    <dgm:cxn modelId="{53A06FC6-5B47-4D79-8C05-6A9F864CC169}" srcId="{E5056BC7-51AE-44B7-BA83-E9C3FDE78EFC}" destId="{F819D085-BC6F-425F-B765-B7FCB30C5EE4}" srcOrd="0" destOrd="0" parTransId="{5CDCD0E8-B75B-428C-807F-E788E0C88F22}" sibTransId="{5A66429B-5A15-4BBF-A976-E8816E8A1D3E}"/>
    <dgm:cxn modelId="{6BF407DD-7496-48EB-B09E-03A99EC04ED3}" srcId="{FBE8E32D-A889-4EF2-80DE-59CCD565A3C5}" destId="{2C12AFBC-85C5-49D0-954A-B6DA407E8583}" srcOrd="1" destOrd="0" parTransId="{8C67A913-C00C-456C-BAF5-FCB795682D27}" sibTransId="{C2B98AF1-9D8B-4B89-AE29-F7095790DA91}"/>
    <dgm:cxn modelId="{FC4ED4FD-473D-4FDB-9893-832BC56428E9}" type="presOf" srcId="{F819D085-BC6F-425F-B765-B7FCB30C5EE4}" destId="{4C55E295-A7E1-4505-A245-0DB03FDE3302}" srcOrd="0" destOrd="0" presId="urn:microsoft.com/office/officeart/2005/8/layout/StepDownProcess"/>
    <dgm:cxn modelId="{93895129-145D-4634-B1CD-31DA3633A172}" type="presParOf" srcId="{EF1CB2BE-2055-403A-89DE-68D00BCE626E}" destId="{6A958A92-1F53-4A25-B7E5-34C4551ED72E}" srcOrd="0" destOrd="0" presId="urn:microsoft.com/office/officeart/2005/8/layout/StepDownProcess"/>
    <dgm:cxn modelId="{569FB2EA-6F8A-4773-BAAD-6DAFAD8A43EE}" type="presParOf" srcId="{6A958A92-1F53-4A25-B7E5-34C4551ED72E}" destId="{A94F4376-E281-49C2-A662-B052ED0F5B36}" srcOrd="0" destOrd="0" presId="urn:microsoft.com/office/officeart/2005/8/layout/StepDownProcess"/>
    <dgm:cxn modelId="{45C7C947-F6CB-46E1-8666-37121625A008}" type="presParOf" srcId="{6A958A92-1F53-4A25-B7E5-34C4551ED72E}" destId="{47029B2B-D244-45D2-AC04-B21918003826}" srcOrd="1" destOrd="0" presId="urn:microsoft.com/office/officeart/2005/8/layout/StepDownProcess"/>
    <dgm:cxn modelId="{6D23120A-8CF7-457D-B3D1-A7DE84C822C1}" type="presParOf" srcId="{6A958A92-1F53-4A25-B7E5-34C4551ED72E}" destId="{5B10F722-2911-410C-9133-06B45A7EEF19}" srcOrd="2" destOrd="0" presId="urn:microsoft.com/office/officeart/2005/8/layout/StepDownProcess"/>
    <dgm:cxn modelId="{4C2ABA4E-373E-4C1F-8243-58690065E6DF}" type="presParOf" srcId="{EF1CB2BE-2055-403A-89DE-68D00BCE626E}" destId="{6502AFDD-B55F-40C6-94C4-1E7D5500D02B}" srcOrd="1" destOrd="0" presId="urn:microsoft.com/office/officeart/2005/8/layout/StepDownProcess"/>
    <dgm:cxn modelId="{228D388B-929B-4291-9E99-9919433D6284}" type="presParOf" srcId="{EF1CB2BE-2055-403A-89DE-68D00BCE626E}" destId="{A3651601-78B8-4143-ACE9-8F248878DDE9}" srcOrd="2" destOrd="0" presId="urn:microsoft.com/office/officeart/2005/8/layout/StepDownProcess"/>
    <dgm:cxn modelId="{1669BF88-052F-48CE-B424-E6EA636A50AB}" type="presParOf" srcId="{A3651601-78B8-4143-ACE9-8F248878DDE9}" destId="{34C37741-EA90-4A61-B4A1-BBA328EB79B8}" srcOrd="0" destOrd="0" presId="urn:microsoft.com/office/officeart/2005/8/layout/StepDownProcess"/>
    <dgm:cxn modelId="{4FB520C9-563A-4645-92F8-63B8B063B4FE}" type="presParOf" srcId="{A3651601-78B8-4143-ACE9-8F248878DDE9}" destId="{6735B09A-97EF-4BFF-BA81-D10FD1B5EACF}" srcOrd="1" destOrd="0" presId="urn:microsoft.com/office/officeart/2005/8/layout/StepDownProcess"/>
    <dgm:cxn modelId="{86261E15-495D-453D-B7C2-69142CC8C08A}" type="presParOf" srcId="{A3651601-78B8-4143-ACE9-8F248878DDE9}" destId="{F265FE6B-844E-45AB-8A8C-B2ED353EE328}" srcOrd="2" destOrd="0" presId="urn:microsoft.com/office/officeart/2005/8/layout/StepDownProcess"/>
    <dgm:cxn modelId="{D0CEF2AC-87F0-48DF-8082-CDD5FFC28CA8}" type="presParOf" srcId="{EF1CB2BE-2055-403A-89DE-68D00BCE626E}" destId="{48FA7B2B-6ACC-41DF-9CEA-FAFE500F3BB0}" srcOrd="3" destOrd="0" presId="urn:microsoft.com/office/officeart/2005/8/layout/StepDownProcess"/>
    <dgm:cxn modelId="{C6CDE538-0613-4FB8-917C-BBDA8D40D595}" type="presParOf" srcId="{EF1CB2BE-2055-403A-89DE-68D00BCE626E}" destId="{1BB4945A-2A99-40FE-AB33-EDD519450408}" srcOrd="4" destOrd="0" presId="urn:microsoft.com/office/officeart/2005/8/layout/StepDownProcess"/>
    <dgm:cxn modelId="{7C064576-913A-4330-BE02-33E652A253FA}" type="presParOf" srcId="{1BB4945A-2A99-40FE-AB33-EDD519450408}" destId="{DE074EF3-CBB9-4F13-80ED-FED944359A31}" srcOrd="0" destOrd="0" presId="urn:microsoft.com/office/officeart/2005/8/layout/StepDownProcess"/>
    <dgm:cxn modelId="{8BEF6CC1-F6C3-4ED6-A01B-348CE61710C4}" type="presParOf" srcId="{1BB4945A-2A99-40FE-AB33-EDD519450408}" destId="{4C55E295-A7E1-4505-A245-0DB03FDE3302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C16F5F-787E-4FE0-B5AC-ECA7678D9D5B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AA10C8-1957-4264-B64D-0D2AE856C077}">
      <dgm:prSet phldrT="[Text]" custT="1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sz="2600" dirty="0"/>
            <a:t>Identify Available Parallelism</a:t>
          </a:r>
        </a:p>
      </dgm:t>
    </dgm:pt>
    <dgm:pt modelId="{8181FAAD-CC65-4BB7-95C2-10C01153A591}" type="parTrans" cxnId="{5E59CA8C-883D-45A8-B03D-27CAEFF8119A}">
      <dgm:prSet/>
      <dgm:spPr/>
      <dgm:t>
        <a:bodyPr/>
        <a:lstStyle/>
        <a:p>
          <a:endParaRPr lang="en-US"/>
        </a:p>
      </dgm:t>
    </dgm:pt>
    <dgm:pt modelId="{43B4AE02-D65A-4AE3-ACC6-C4E324E66E16}" type="sibTrans" cxnId="{5E59CA8C-883D-45A8-B03D-27CAEFF8119A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22D489D7-4B48-4F59-A023-C757EB6DE577}">
      <dgm:prSet phldrT="[Text]" custT="1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sz="2600" dirty="0"/>
            <a:t>Express Parallelism</a:t>
          </a:r>
        </a:p>
      </dgm:t>
    </dgm:pt>
    <dgm:pt modelId="{44212718-181A-4428-A416-171021AF7864}" type="parTrans" cxnId="{B7D2A696-72B6-4430-8913-C58537D43F3A}">
      <dgm:prSet/>
      <dgm:spPr/>
      <dgm:t>
        <a:bodyPr/>
        <a:lstStyle/>
        <a:p>
          <a:endParaRPr lang="en-US"/>
        </a:p>
      </dgm:t>
    </dgm:pt>
    <dgm:pt modelId="{C7015982-D1C2-4B45-B35F-2A48737C6574}" type="sibTrans" cxnId="{B7D2A696-72B6-4430-8913-C58537D43F3A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AF231B7E-93EB-419F-A73A-6D724AA32A15}">
      <dgm:prSet phldrT="[Text]" custT="1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sz="2600" dirty="0"/>
            <a:t>Express Data Movement</a:t>
          </a:r>
        </a:p>
      </dgm:t>
    </dgm:pt>
    <dgm:pt modelId="{52DBD05D-016F-44CD-A79D-F477F83E4536}" type="parTrans" cxnId="{8146D625-0017-4FAB-9C7E-31DF98268BF2}">
      <dgm:prSet/>
      <dgm:spPr/>
      <dgm:t>
        <a:bodyPr/>
        <a:lstStyle/>
        <a:p>
          <a:endParaRPr lang="en-US"/>
        </a:p>
      </dgm:t>
    </dgm:pt>
    <dgm:pt modelId="{934807ED-C65A-4C98-A95B-0BA6ED38A4CE}" type="sibTrans" cxnId="{8146D625-0017-4FAB-9C7E-31DF98268BF2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5AED579A-060B-45FC-B4CA-C93BA6C1C720}">
      <dgm:prSet phldrT="[Text]" custT="1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sz="2600" dirty="0"/>
            <a:t>Optimize Loop Performance</a:t>
          </a:r>
        </a:p>
      </dgm:t>
    </dgm:pt>
    <dgm:pt modelId="{467A3CB6-F7A6-4658-B5FC-6CB04051BFF6}" type="parTrans" cxnId="{666E3A95-2B97-4E1C-9243-72013893291A}">
      <dgm:prSet/>
      <dgm:spPr/>
      <dgm:t>
        <a:bodyPr/>
        <a:lstStyle/>
        <a:p>
          <a:endParaRPr lang="en-US"/>
        </a:p>
      </dgm:t>
    </dgm:pt>
    <dgm:pt modelId="{D33D14EB-8419-43F3-A069-1C75F686B1F7}" type="sibTrans" cxnId="{666E3A95-2B97-4E1C-9243-72013893291A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80A9FE3E-2F26-4F79-834A-63FD25EA02AF}" type="pres">
      <dgm:prSet presAssocID="{F8C16F5F-787E-4FE0-B5AC-ECA7678D9D5B}" presName="cycle" presStyleCnt="0">
        <dgm:presLayoutVars>
          <dgm:dir/>
          <dgm:resizeHandles val="exact"/>
        </dgm:presLayoutVars>
      </dgm:prSet>
      <dgm:spPr/>
    </dgm:pt>
    <dgm:pt modelId="{DB19130C-35EF-4CDB-97AF-B506AC4F3920}" type="pres">
      <dgm:prSet presAssocID="{FCAA10C8-1957-4264-B64D-0D2AE856C077}" presName="node" presStyleLbl="node1" presStyleIdx="0" presStyleCnt="4" custScaleX="121000" custScaleY="121000">
        <dgm:presLayoutVars>
          <dgm:bulletEnabled val="1"/>
        </dgm:presLayoutVars>
      </dgm:prSet>
      <dgm:spPr/>
    </dgm:pt>
    <dgm:pt modelId="{9B92A7DF-5991-4589-BED6-32750685C162}" type="pres">
      <dgm:prSet presAssocID="{FCAA10C8-1957-4264-B64D-0D2AE856C077}" presName="spNode" presStyleCnt="0"/>
      <dgm:spPr/>
    </dgm:pt>
    <dgm:pt modelId="{41E5E428-3B60-4AC3-A61F-B577B467451C}" type="pres">
      <dgm:prSet presAssocID="{43B4AE02-D65A-4AE3-ACC6-C4E324E66E16}" presName="sibTrans" presStyleLbl="sibTrans1D1" presStyleIdx="0" presStyleCnt="4"/>
      <dgm:spPr/>
    </dgm:pt>
    <dgm:pt modelId="{1460A66B-6BD6-4CF5-8268-04D7B6BD5BA0}" type="pres">
      <dgm:prSet presAssocID="{22D489D7-4B48-4F59-A023-C757EB6DE577}" presName="node" presStyleLbl="node1" presStyleIdx="1" presStyleCnt="4" custScaleX="121000" custScaleY="121000">
        <dgm:presLayoutVars>
          <dgm:bulletEnabled val="1"/>
        </dgm:presLayoutVars>
      </dgm:prSet>
      <dgm:spPr/>
    </dgm:pt>
    <dgm:pt modelId="{452ECE88-315E-48B6-ABF9-A3ED94D027F0}" type="pres">
      <dgm:prSet presAssocID="{22D489D7-4B48-4F59-A023-C757EB6DE577}" presName="spNode" presStyleCnt="0"/>
      <dgm:spPr/>
    </dgm:pt>
    <dgm:pt modelId="{13ED9F32-7233-48AE-9F8F-BAB4E93BF43C}" type="pres">
      <dgm:prSet presAssocID="{C7015982-D1C2-4B45-B35F-2A48737C6574}" presName="sibTrans" presStyleLbl="sibTrans1D1" presStyleIdx="1" presStyleCnt="4"/>
      <dgm:spPr/>
    </dgm:pt>
    <dgm:pt modelId="{CCC06734-987A-4754-B488-8CB0BFB32AD8}" type="pres">
      <dgm:prSet presAssocID="{AF231B7E-93EB-419F-A73A-6D724AA32A15}" presName="node" presStyleLbl="node1" presStyleIdx="2" presStyleCnt="4" custScaleX="121000" custScaleY="121000">
        <dgm:presLayoutVars>
          <dgm:bulletEnabled val="1"/>
        </dgm:presLayoutVars>
      </dgm:prSet>
      <dgm:spPr/>
    </dgm:pt>
    <dgm:pt modelId="{532744A0-85BE-4947-B18C-11C2C4AD89FA}" type="pres">
      <dgm:prSet presAssocID="{AF231B7E-93EB-419F-A73A-6D724AA32A15}" presName="spNode" presStyleCnt="0"/>
      <dgm:spPr/>
    </dgm:pt>
    <dgm:pt modelId="{1C6BED4D-52EF-46DB-A7ED-CA4CAAE0B1BF}" type="pres">
      <dgm:prSet presAssocID="{934807ED-C65A-4C98-A95B-0BA6ED38A4CE}" presName="sibTrans" presStyleLbl="sibTrans1D1" presStyleIdx="2" presStyleCnt="4"/>
      <dgm:spPr/>
    </dgm:pt>
    <dgm:pt modelId="{0481C168-2465-453A-A490-8EFD3C02ABF1}" type="pres">
      <dgm:prSet presAssocID="{5AED579A-060B-45FC-B4CA-C93BA6C1C720}" presName="node" presStyleLbl="node1" presStyleIdx="3" presStyleCnt="4" custScaleX="121000" custScaleY="121000">
        <dgm:presLayoutVars>
          <dgm:bulletEnabled val="1"/>
        </dgm:presLayoutVars>
      </dgm:prSet>
      <dgm:spPr/>
    </dgm:pt>
    <dgm:pt modelId="{611141C3-5A51-4C9A-9266-4D3C02BC2271}" type="pres">
      <dgm:prSet presAssocID="{5AED579A-060B-45FC-B4CA-C93BA6C1C720}" presName="spNode" presStyleCnt="0"/>
      <dgm:spPr/>
    </dgm:pt>
    <dgm:pt modelId="{3E1EA17A-5B98-4693-8B2E-A164BE3EDFCA}" type="pres">
      <dgm:prSet presAssocID="{D33D14EB-8419-43F3-A069-1C75F686B1F7}" presName="sibTrans" presStyleLbl="sibTrans1D1" presStyleIdx="3" presStyleCnt="4"/>
      <dgm:spPr/>
    </dgm:pt>
  </dgm:ptLst>
  <dgm:cxnLst>
    <dgm:cxn modelId="{A996CA0C-64EE-4A59-B384-522CF5180F2F}" type="presOf" srcId="{D33D14EB-8419-43F3-A069-1C75F686B1F7}" destId="{3E1EA17A-5B98-4693-8B2E-A164BE3EDFCA}" srcOrd="0" destOrd="0" presId="urn:microsoft.com/office/officeart/2005/8/layout/cycle5"/>
    <dgm:cxn modelId="{8146D625-0017-4FAB-9C7E-31DF98268BF2}" srcId="{F8C16F5F-787E-4FE0-B5AC-ECA7678D9D5B}" destId="{AF231B7E-93EB-419F-A73A-6D724AA32A15}" srcOrd="2" destOrd="0" parTransId="{52DBD05D-016F-44CD-A79D-F477F83E4536}" sibTransId="{934807ED-C65A-4C98-A95B-0BA6ED38A4CE}"/>
    <dgm:cxn modelId="{AE559A35-7407-4603-8BA7-A290CBBCB1AD}" type="presOf" srcId="{AF231B7E-93EB-419F-A73A-6D724AA32A15}" destId="{CCC06734-987A-4754-B488-8CB0BFB32AD8}" srcOrd="0" destOrd="0" presId="urn:microsoft.com/office/officeart/2005/8/layout/cycle5"/>
    <dgm:cxn modelId="{2FFCF337-04CE-4145-992F-C0DAE032BC1F}" type="presOf" srcId="{F8C16F5F-787E-4FE0-B5AC-ECA7678D9D5B}" destId="{80A9FE3E-2F26-4F79-834A-63FD25EA02AF}" srcOrd="0" destOrd="0" presId="urn:microsoft.com/office/officeart/2005/8/layout/cycle5"/>
    <dgm:cxn modelId="{8BB21E7D-AA2D-4222-94F5-FE0D54A6C247}" type="presOf" srcId="{C7015982-D1C2-4B45-B35F-2A48737C6574}" destId="{13ED9F32-7233-48AE-9F8F-BAB4E93BF43C}" srcOrd="0" destOrd="0" presId="urn:microsoft.com/office/officeart/2005/8/layout/cycle5"/>
    <dgm:cxn modelId="{5E59CA8C-883D-45A8-B03D-27CAEFF8119A}" srcId="{F8C16F5F-787E-4FE0-B5AC-ECA7678D9D5B}" destId="{FCAA10C8-1957-4264-B64D-0D2AE856C077}" srcOrd="0" destOrd="0" parTransId="{8181FAAD-CC65-4BB7-95C2-10C01153A591}" sibTransId="{43B4AE02-D65A-4AE3-ACC6-C4E324E66E16}"/>
    <dgm:cxn modelId="{666E3A95-2B97-4E1C-9243-72013893291A}" srcId="{F8C16F5F-787E-4FE0-B5AC-ECA7678D9D5B}" destId="{5AED579A-060B-45FC-B4CA-C93BA6C1C720}" srcOrd="3" destOrd="0" parTransId="{467A3CB6-F7A6-4658-B5FC-6CB04051BFF6}" sibTransId="{D33D14EB-8419-43F3-A069-1C75F686B1F7}"/>
    <dgm:cxn modelId="{B7D2A696-72B6-4430-8913-C58537D43F3A}" srcId="{F8C16F5F-787E-4FE0-B5AC-ECA7678D9D5B}" destId="{22D489D7-4B48-4F59-A023-C757EB6DE577}" srcOrd="1" destOrd="0" parTransId="{44212718-181A-4428-A416-171021AF7864}" sibTransId="{C7015982-D1C2-4B45-B35F-2A48737C6574}"/>
    <dgm:cxn modelId="{50587199-652B-4805-8CE7-885A5BCB4312}" type="presOf" srcId="{934807ED-C65A-4C98-A95B-0BA6ED38A4CE}" destId="{1C6BED4D-52EF-46DB-A7ED-CA4CAAE0B1BF}" srcOrd="0" destOrd="0" presId="urn:microsoft.com/office/officeart/2005/8/layout/cycle5"/>
    <dgm:cxn modelId="{DED336A2-E085-43C8-A31D-405429E23713}" type="presOf" srcId="{22D489D7-4B48-4F59-A023-C757EB6DE577}" destId="{1460A66B-6BD6-4CF5-8268-04D7B6BD5BA0}" srcOrd="0" destOrd="0" presId="urn:microsoft.com/office/officeart/2005/8/layout/cycle5"/>
    <dgm:cxn modelId="{259271C7-162B-497E-B48F-8FD61A537FAF}" type="presOf" srcId="{5AED579A-060B-45FC-B4CA-C93BA6C1C720}" destId="{0481C168-2465-453A-A490-8EFD3C02ABF1}" srcOrd="0" destOrd="0" presId="urn:microsoft.com/office/officeart/2005/8/layout/cycle5"/>
    <dgm:cxn modelId="{F96F21D3-A64A-4292-97BA-EA54EA84A4E9}" type="presOf" srcId="{FCAA10C8-1957-4264-B64D-0D2AE856C077}" destId="{DB19130C-35EF-4CDB-97AF-B506AC4F3920}" srcOrd="0" destOrd="0" presId="urn:microsoft.com/office/officeart/2005/8/layout/cycle5"/>
    <dgm:cxn modelId="{52B3A1DE-3F16-4294-A8E1-78ACDDB6E48B}" type="presOf" srcId="{43B4AE02-D65A-4AE3-ACC6-C4E324E66E16}" destId="{41E5E428-3B60-4AC3-A61F-B577B467451C}" srcOrd="0" destOrd="0" presId="urn:microsoft.com/office/officeart/2005/8/layout/cycle5"/>
    <dgm:cxn modelId="{F5AD44E8-C5A1-4E91-A37E-D4928094A032}" type="presParOf" srcId="{80A9FE3E-2F26-4F79-834A-63FD25EA02AF}" destId="{DB19130C-35EF-4CDB-97AF-B506AC4F3920}" srcOrd="0" destOrd="0" presId="urn:microsoft.com/office/officeart/2005/8/layout/cycle5"/>
    <dgm:cxn modelId="{5DC09626-45CA-4199-A02C-CFF3FFD0626F}" type="presParOf" srcId="{80A9FE3E-2F26-4F79-834A-63FD25EA02AF}" destId="{9B92A7DF-5991-4589-BED6-32750685C162}" srcOrd="1" destOrd="0" presId="urn:microsoft.com/office/officeart/2005/8/layout/cycle5"/>
    <dgm:cxn modelId="{E5A1552C-D2BD-4AA6-B7D8-D37F5AA580F2}" type="presParOf" srcId="{80A9FE3E-2F26-4F79-834A-63FD25EA02AF}" destId="{41E5E428-3B60-4AC3-A61F-B577B467451C}" srcOrd="2" destOrd="0" presId="urn:microsoft.com/office/officeart/2005/8/layout/cycle5"/>
    <dgm:cxn modelId="{4AFC12EF-B243-4535-8B58-D0E80727C8F7}" type="presParOf" srcId="{80A9FE3E-2F26-4F79-834A-63FD25EA02AF}" destId="{1460A66B-6BD6-4CF5-8268-04D7B6BD5BA0}" srcOrd="3" destOrd="0" presId="urn:microsoft.com/office/officeart/2005/8/layout/cycle5"/>
    <dgm:cxn modelId="{963FBB46-E0A2-4669-9859-2FC60929AAA6}" type="presParOf" srcId="{80A9FE3E-2F26-4F79-834A-63FD25EA02AF}" destId="{452ECE88-315E-48B6-ABF9-A3ED94D027F0}" srcOrd="4" destOrd="0" presId="urn:microsoft.com/office/officeart/2005/8/layout/cycle5"/>
    <dgm:cxn modelId="{FC53C0EE-CD55-4EBA-A71F-D6D4D957AE27}" type="presParOf" srcId="{80A9FE3E-2F26-4F79-834A-63FD25EA02AF}" destId="{13ED9F32-7233-48AE-9F8F-BAB4E93BF43C}" srcOrd="5" destOrd="0" presId="urn:microsoft.com/office/officeart/2005/8/layout/cycle5"/>
    <dgm:cxn modelId="{D4AD589F-2D09-497D-AB60-0B9DB5284F69}" type="presParOf" srcId="{80A9FE3E-2F26-4F79-834A-63FD25EA02AF}" destId="{CCC06734-987A-4754-B488-8CB0BFB32AD8}" srcOrd="6" destOrd="0" presId="urn:microsoft.com/office/officeart/2005/8/layout/cycle5"/>
    <dgm:cxn modelId="{27EA4D4A-1052-48C4-A245-1F5FE64189F7}" type="presParOf" srcId="{80A9FE3E-2F26-4F79-834A-63FD25EA02AF}" destId="{532744A0-85BE-4947-B18C-11C2C4AD89FA}" srcOrd="7" destOrd="0" presId="urn:microsoft.com/office/officeart/2005/8/layout/cycle5"/>
    <dgm:cxn modelId="{1F56160F-A8DF-40B0-9C05-AC1DE7F72249}" type="presParOf" srcId="{80A9FE3E-2F26-4F79-834A-63FD25EA02AF}" destId="{1C6BED4D-52EF-46DB-A7ED-CA4CAAE0B1BF}" srcOrd="8" destOrd="0" presId="urn:microsoft.com/office/officeart/2005/8/layout/cycle5"/>
    <dgm:cxn modelId="{A27BC6F0-C13F-4B01-A73F-254153792FD5}" type="presParOf" srcId="{80A9FE3E-2F26-4F79-834A-63FD25EA02AF}" destId="{0481C168-2465-453A-A490-8EFD3C02ABF1}" srcOrd="9" destOrd="0" presId="urn:microsoft.com/office/officeart/2005/8/layout/cycle5"/>
    <dgm:cxn modelId="{932666F3-D25B-4089-A41C-41BC379175B5}" type="presParOf" srcId="{80A9FE3E-2F26-4F79-834A-63FD25EA02AF}" destId="{611141C3-5A51-4C9A-9266-4D3C02BC2271}" srcOrd="10" destOrd="0" presId="urn:microsoft.com/office/officeart/2005/8/layout/cycle5"/>
    <dgm:cxn modelId="{8B058946-265A-4D7C-926C-639EC5E3A4A3}" type="presParOf" srcId="{80A9FE3E-2F26-4F79-834A-63FD25EA02AF}" destId="{3E1EA17A-5B98-4693-8B2E-A164BE3EDFCA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C16F5F-787E-4FE0-B5AC-ECA7678D9D5B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AA10C8-1957-4264-B64D-0D2AE856C077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600" dirty="0"/>
            <a:t>Identify Available Parallelism</a:t>
          </a:r>
        </a:p>
      </dgm:t>
    </dgm:pt>
    <dgm:pt modelId="{8181FAAD-CC65-4BB7-95C2-10C01153A591}" type="parTrans" cxnId="{5E59CA8C-883D-45A8-B03D-27CAEFF8119A}">
      <dgm:prSet/>
      <dgm:spPr/>
      <dgm:t>
        <a:bodyPr/>
        <a:lstStyle/>
        <a:p>
          <a:endParaRPr lang="en-US"/>
        </a:p>
      </dgm:t>
    </dgm:pt>
    <dgm:pt modelId="{43B4AE02-D65A-4AE3-ACC6-C4E324E66E16}" type="sibTrans" cxnId="{5E59CA8C-883D-45A8-B03D-27CAEFF8119A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22D489D7-4B48-4F59-A023-C757EB6DE577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600" dirty="0"/>
            <a:t>Express Parallelism</a:t>
          </a:r>
        </a:p>
      </dgm:t>
    </dgm:pt>
    <dgm:pt modelId="{44212718-181A-4428-A416-171021AF7864}" type="parTrans" cxnId="{B7D2A696-72B6-4430-8913-C58537D43F3A}">
      <dgm:prSet/>
      <dgm:spPr/>
      <dgm:t>
        <a:bodyPr/>
        <a:lstStyle/>
        <a:p>
          <a:endParaRPr lang="en-US"/>
        </a:p>
      </dgm:t>
    </dgm:pt>
    <dgm:pt modelId="{C7015982-D1C2-4B45-B35F-2A48737C6574}" type="sibTrans" cxnId="{B7D2A696-72B6-4430-8913-C58537D43F3A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AF231B7E-93EB-419F-A73A-6D724AA32A15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600" dirty="0"/>
            <a:t>Express Data Movement</a:t>
          </a:r>
        </a:p>
      </dgm:t>
    </dgm:pt>
    <dgm:pt modelId="{52DBD05D-016F-44CD-A79D-F477F83E4536}" type="parTrans" cxnId="{8146D625-0017-4FAB-9C7E-31DF98268BF2}">
      <dgm:prSet/>
      <dgm:spPr/>
      <dgm:t>
        <a:bodyPr/>
        <a:lstStyle/>
        <a:p>
          <a:endParaRPr lang="en-US"/>
        </a:p>
      </dgm:t>
    </dgm:pt>
    <dgm:pt modelId="{934807ED-C65A-4C98-A95B-0BA6ED38A4CE}" type="sibTrans" cxnId="{8146D625-0017-4FAB-9C7E-31DF98268BF2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5AED579A-060B-45FC-B4CA-C93BA6C1C720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600" dirty="0"/>
            <a:t>Optimize Loop Performance</a:t>
          </a:r>
        </a:p>
      </dgm:t>
    </dgm:pt>
    <dgm:pt modelId="{467A3CB6-F7A6-4658-B5FC-6CB04051BFF6}" type="parTrans" cxnId="{666E3A95-2B97-4E1C-9243-72013893291A}">
      <dgm:prSet/>
      <dgm:spPr/>
      <dgm:t>
        <a:bodyPr/>
        <a:lstStyle/>
        <a:p>
          <a:endParaRPr lang="en-US"/>
        </a:p>
      </dgm:t>
    </dgm:pt>
    <dgm:pt modelId="{D33D14EB-8419-43F3-A069-1C75F686B1F7}" type="sibTrans" cxnId="{666E3A95-2B97-4E1C-9243-72013893291A}">
      <dgm:prSet/>
      <dgm:spPr>
        <a:solidFill>
          <a:schemeClr val="tx2"/>
        </a:solidFill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80A9FE3E-2F26-4F79-834A-63FD25EA02AF}" type="pres">
      <dgm:prSet presAssocID="{F8C16F5F-787E-4FE0-B5AC-ECA7678D9D5B}" presName="cycle" presStyleCnt="0">
        <dgm:presLayoutVars>
          <dgm:dir/>
          <dgm:resizeHandles val="exact"/>
        </dgm:presLayoutVars>
      </dgm:prSet>
      <dgm:spPr/>
    </dgm:pt>
    <dgm:pt modelId="{DB19130C-35EF-4CDB-97AF-B506AC4F3920}" type="pres">
      <dgm:prSet presAssocID="{FCAA10C8-1957-4264-B64D-0D2AE856C077}" presName="node" presStyleLbl="node1" presStyleIdx="0" presStyleCnt="4" custScaleX="121000" custScaleY="121000">
        <dgm:presLayoutVars>
          <dgm:bulletEnabled val="1"/>
        </dgm:presLayoutVars>
      </dgm:prSet>
      <dgm:spPr/>
    </dgm:pt>
    <dgm:pt modelId="{9B92A7DF-5991-4589-BED6-32750685C162}" type="pres">
      <dgm:prSet presAssocID="{FCAA10C8-1957-4264-B64D-0D2AE856C077}" presName="spNode" presStyleCnt="0"/>
      <dgm:spPr/>
    </dgm:pt>
    <dgm:pt modelId="{41E5E428-3B60-4AC3-A61F-B577B467451C}" type="pres">
      <dgm:prSet presAssocID="{43B4AE02-D65A-4AE3-ACC6-C4E324E66E16}" presName="sibTrans" presStyleLbl="sibTrans1D1" presStyleIdx="0" presStyleCnt="4"/>
      <dgm:spPr/>
    </dgm:pt>
    <dgm:pt modelId="{1460A66B-6BD6-4CF5-8268-04D7B6BD5BA0}" type="pres">
      <dgm:prSet presAssocID="{22D489D7-4B48-4F59-A023-C757EB6DE577}" presName="node" presStyleLbl="node1" presStyleIdx="1" presStyleCnt="4" custScaleX="121000" custScaleY="121000">
        <dgm:presLayoutVars>
          <dgm:bulletEnabled val="1"/>
        </dgm:presLayoutVars>
      </dgm:prSet>
      <dgm:spPr/>
    </dgm:pt>
    <dgm:pt modelId="{452ECE88-315E-48B6-ABF9-A3ED94D027F0}" type="pres">
      <dgm:prSet presAssocID="{22D489D7-4B48-4F59-A023-C757EB6DE577}" presName="spNode" presStyleCnt="0"/>
      <dgm:spPr/>
    </dgm:pt>
    <dgm:pt modelId="{13ED9F32-7233-48AE-9F8F-BAB4E93BF43C}" type="pres">
      <dgm:prSet presAssocID="{C7015982-D1C2-4B45-B35F-2A48737C6574}" presName="sibTrans" presStyleLbl="sibTrans1D1" presStyleIdx="1" presStyleCnt="4"/>
      <dgm:spPr/>
    </dgm:pt>
    <dgm:pt modelId="{CCC06734-987A-4754-B488-8CB0BFB32AD8}" type="pres">
      <dgm:prSet presAssocID="{AF231B7E-93EB-419F-A73A-6D724AA32A15}" presName="node" presStyleLbl="node1" presStyleIdx="2" presStyleCnt="4" custScaleX="121000" custScaleY="121000">
        <dgm:presLayoutVars>
          <dgm:bulletEnabled val="1"/>
        </dgm:presLayoutVars>
      </dgm:prSet>
      <dgm:spPr/>
    </dgm:pt>
    <dgm:pt modelId="{532744A0-85BE-4947-B18C-11C2C4AD89FA}" type="pres">
      <dgm:prSet presAssocID="{AF231B7E-93EB-419F-A73A-6D724AA32A15}" presName="spNode" presStyleCnt="0"/>
      <dgm:spPr/>
    </dgm:pt>
    <dgm:pt modelId="{1C6BED4D-52EF-46DB-A7ED-CA4CAAE0B1BF}" type="pres">
      <dgm:prSet presAssocID="{934807ED-C65A-4C98-A95B-0BA6ED38A4CE}" presName="sibTrans" presStyleLbl="sibTrans1D1" presStyleIdx="2" presStyleCnt="4"/>
      <dgm:spPr/>
    </dgm:pt>
    <dgm:pt modelId="{0481C168-2465-453A-A490-8EFD3C02ABF1}" type="pres">
      <dgm:prSet presAssocID="{5AED579A-060B-45FC-B4CA-C93BA6C1C720}" presName="node" presStyleLbl="node1" presStyleIdx="3" presStyleCnt="4" custScaleX="121000" custScaleY="121000">
        <dgm:presLayoutVars>
          <dgm:bulletEnabled val="1"/>
        </dgm:presLayoutVars>
      </dgm:prSet>
      <dgm:spPr/>
    </dgm:pt>
    <dgm:pt modelId="{611141C3-5A51-4C9A-9266-4D3C02BC2271}" type="pres">
      <dgm:prSet presAssocID="{5AED579A-060B-45FC-B4CA-C93BA6C1C720}" presName="spNode" presStyleCnt="0"/>
      <dgm:spPr/>
    </dgm:pt>
    <dgm:pt modelId="{3E1EA17A-5B98-4693-8B2E-A164BE3EDFCA}" type="pres">
      <dgm:prSet presAssocID="{D33D14EB-8419-43F3-A069-1C75F686B1F7}" presName="sibTrans" presStyleLbl="sibTrans1D1" presStyleIdx="3" presStyleCnt="4"/>
      <dgm:spPr/>
    </dgm:pt>
  </dgm:ptLst>
  <dgm:cxnLst>
    <dgm:cxn modelId="{8146D625-0017-4FAB-9C7E-31DF98268BF2}" srcId="{F8C16F5F-787E-4FE0-B5AC-ECA7678D9D5B}" destId="{AF231B7E-93EB-419F-A73A-6D724AA32A15}" srcOrd="2" destOrd="0" parTransId="{52DBD05D-016F-44CD-A79D-F477F83E4536}" sibTransId="{934807ED-C65A-4C98-A95B-0BA6ED38A4CE}"/>
    <dgm:cxn modelId="{9377973A-A4AB-4F97-BE1F-A6E573588A60}" type="presOf" srcId="{C7015982-D1C2-4B45-B35F-2A48737C6574}" destId="{13ED9F32-7233-48AE-9F8F-BAB4E93BF43C}" srcOrd="0" destOrd="0" presId="urn:microsoft.com/office/officeart/2005/8/layout/cycle5"/>
    <dgm:cxn modelId="{03C4F23E-D316-4B69-8679-48DC221E4E11}" type="presOf" srcId="{934807ED-C65A-4C98-A95B-0BA6ED38A4CE}" destId="{1C6BED4D-52EF-46DB-A7ED-CA4CAAE0B1BF}" srcOrd="0" destOrd="0" presId="urn:microsoft.com/office/officeart/2005/8/layout/cycle5"/>
    <dgm:cxn modelId="{7379804F-BC0A-482F-9CB4-2E775C1CB2D0}" type="presOf" srcId="{43B4AE02-D65A-4AE3-ACC6-C4E324E66E16}" destId="{41E5E428-3B60-4AC3-A61F-B577B467451C}" srcOrd="0" destOrd="0" presId="urn:microsoft.com/office/officeart/2005/8/layout/cycle5"/>
    <dgm:cxn modelId="{0047696D-F4BF-4402-BD77-DBE224546697}" type="presOf" srcId="{FCAA10C8-1957-4264-B64D-0D2AE856C077}" destId="{DB19130C-35EF-4CDB-97AF-B506AC4F3920}" srcOrd="0" destOrd="0" presId="urn:microsoft.com/office/officeart/2005/8/layout/cycle5"/>
    <dgm:cxn modelId="{6FC4F382-9EDF-4882-A929-569984287671}" type="presOf" srcId="{5AED579A-060B-45FC-B4CA-C93BA6C1C720}" destId="{0481C168-2465-453A-A490-8EFD3C02ABF1}" srcOrd="0" destOrd="0" presId="urn:microsoft.com/office/officeart/2005/8/layout/cycle5"/>
    <dgm:cxn modelId="{5E59CA8C-883D-45A8-B03D-27CAEFF8119A}" srcId="{F8C16F5F-787E-4FE0-B5AC-ECA7678D9D5B}" destId="{FCAA10C8-1957-4264-B64D-0D2AE856C077}" srcOrd="0" destOrd="0" parTransId="{8181FAAD-CC65-4BB7-95C2-10C01153A591}" sibTransId="{43B4AE02-D65A-4AE3-ACC6-C4E324E66E16}"/>
    <dgm:cxn modelId="{666E3A95-2B97-4E1C-9243-72013893291A}" srcId="{F8C16F5F-787E-4FE0-B5AC-ECA7678D9D5B}" destId="{5AED579A-060B-45FC-B4CA-C93BA6C1C720}" srcOrd="3" destOrd="0" parTransId="{467A3CB6-F7A6-4658-B5FC-6CB04051BFF6}" sibTransId="{D33D14EB-8419-43F3-A069-1C75F686B1F7}"/>
    <dgm:cxn modelId="{B7D2A696-72B6-4430-8913-C58537D43F3A}" srcId="{F8C16F5F-787E-4FE0-B5AC-ECA7678D9D5B}" destId="{22D489D7-4B48-4F59-A023-C757EB6DE577}" srcOrd="1" destOrd="0" parTransId="{44212718-181A-4428-A416-171021AF7864}" sibTransId="{C7015982-D1C2-4B45-B35F-2A48737C6574}"/>
    <dgm:cxn modelId="{9324509C-7713-40E1-804D-634B5923E2F4}" type="presOf" srcId="{AF231B7E-93EB-419F-A73A-6D724AA32A15}" destId="{CCC06734-987A-4754-B488-8CB0BFB32AD8}" srcOrd="0" destOrd="0" presId="urn:microsoft.com/office/officeart/2005/8/layout/cycle5"/>
    <dgm:cxn modelId="{8CEA98D0-74D1-4115-BD4B-175AD72D4053}" type="presOf" srcId="{F8C16F5F-787E-4FE0-B5AC-ECA7678D9D5B}" destId="{80A9FE3E-2F26-4F79-834A-63FD25EA02AF}" srcOrd="0" destOrd="0" presId="urn:microsoft.com/office/officeart/2005/8/layout/cycle5"/>
    <dgm:cxn modelId="{7B553BDB-04C0-4B15-8E47-E99DCDA2B908}" type="presOf" srcId="{22D489D7-4B48-4F59-A023-C757EB6DE577}" destId="{1460A66B-6BD6-4CF5-8268-04D7B6BD5BA0}" srcOrd="0" destOrd="0" presId="urn:microsoft.com/office/officeart/2005/8/layout/cycle5"/>
    <dgm:cxn modelId="{95FF8EE2-3097-43D4-B122-A5DF13C486CA}" type="presOf" srcId="{D33D14EB-8419-43F3-A069-1C75F686B1F7}" destId="{3E1EA17A-5B98-4693-8B2E-A164BE3EDFCA}" srcOrd="0" destOrd="0" presId="urn:microsoft.com/office/officeart/2005/8/layout/cycle5"/>
    <dgm:cxn modelId="{60FC3CE8-941B-4A51-B0BB-41BB97CE8BE3}" type="presParOf" srcId="{80A9FE3E-2F26-4F79-834A-63FD25EA02AF}" destId="{DB19130C-35EF-4CDB-97AF-B506AC4F3920}" srcOrd="0" destOrd="0" presId="urn:microsoft.com/office/officeart/2005/8/layout/cycle5"/>
    <dgm:cxn modelId="{143FFBFE-D725-4F9C-9825-13808E3136CD}" type="presParOf" srcId="{80A9FE3E-2F26-4F79-834A-63FD25EA02AF}" destId="{9B92A7DF-5991-4589-BED6-32750685C162}" srcOrd="1" destOrd="0" presId="urn:microsoft.com/office/officeart/2005/8/layout/cycle5"/>
    <dgm:cxn modelId="{E964103E-838C-4924-828F-2E7B2DAD5148}" type="presParOf" srcId="{80A9FE3E-2F26-4F79-834A-63FD25EA02AF}" destId="{41E5E428-3B60-4AC3-A61F-B577B467451C}" srcOrd="2" destOrd="0" presId="urn:microsoft.com/office/officeart/2005/8/layout/cycle5"/>
    <dgm:cxn modelId="{CFD6EF5F-3B1E-4E2A-9862-2EE32B5B971F}" type="presParOf" srcId="{80A9FE3E-2F26-4F79-834A-63FD25EA02AF}" destId="{1460A66B-6BD6-4CF5-8268-04D7B6BD5BA0}" srcOrd="3" destOrd="0" presId="urn:microsoft.com/office/officeart/2005/8/layout/cycle5"/>
    <dgm:cxn modelId="{C67538E2-7CD1-4911-9F6C-4D295997B6EB}" type="presParOf" srcId="{80A9FE3E-2F26-4F79-834A-63FD25EA02AF}" destId="{452ECE88-315E-48B6-ABF9-A3ED94D027F0}" srcOrd="4" destOrd="0" presId="urn:microsoft.com/office/officeart/2005/8/layout/cycle5"/>
    <dgm:cxn modelId="{1FA0E894-5491-4B68-91F6-433489639216}" type="presParOf" srcId="{80A9FE3E-2F26-4F79-834A-63FD25EA02AF}" destId="{13ED9F32-7233-48AE-9F8F-BAB4E93BF43C}" srcOrd="5" destOrd="0" presId="urn:microsoft.com/office/officeart/2005/8/layout/cycle5"/>
    <dgm:cxn modelId="{4761248A-6155-4C13-B3FB-8213266ECD51}" type="presParOf" srcId="{80A9FE3E-2F26-4F79-834A-63FD25EA02AF}" destId="{CCC06734-987A-4754-B488-8CB0BFB32AD8}" srcOrd="6" destOrd="0" presId="urn:microsoft.com/office/officeart/2005/8/layout/cycle5"/>
    <dgm:cxn modelId="{BF262198-EA7D-4BE2-BBCB-A99858077245}" type="presParOf" srcId="{80A9FE3E-2F26-4F79-834A-63FD25EA02AF}" destId="{532744A0-85BE-4947-B18C-11C2C4AD89FA}" srcOrd="7" destOrd="0" presId="urn:microsoft.com/office/officeart/2005/8/layout/cycle5"/>
    <dgm:cxn modelId="{99ED7323-7777-4F99-9AED-0857C96BC31D}" type="presParOf" srcId="{80A9FE3E-2F26-4F79-834A-63FD25EA02AF}" destId="{1C6BED4D-52EF-46DB-A7ED-CA4CAAE0B1BF}" srcOrd="8" destOrd="0" presId="urn:microsoft.com/office/officeart/2005/8/layout/cycle5"/>
    <dgm:cxn modelId="{F7DDA9BD-80DD-489E-96F5-80D243C698A0}" type="presParOf" srcId="{80A9FE3E-2F26-4F79-834A-63FD25EA02AF}" destId="{0481C168-2465-453A-A490-8EFD3C02ABF1}" srcOrd="9" destOrd="0" presId="urn:microsoft.com/office/officeart/2005/8/layout/cycle5"/>
    <dgm:cxn modelId="{673AA62F-B459-4CE8-8476-A029A6658279}" type="presParOf" srcId="{80A9FE3E-2F26-4F79-834A-63FD25EA02AF}" destId="{611141C3-5A51-4C9A-9266-4D3C02BC2271}" srcOrd="10" destOrd="0" presId="urn:microsoft.com/office/officeart/2005/8/layout/cycle5"/>
    <dgm:cxn modelId="{B23F4DD5-61EE-4571-BF49-8D0F38D277B4}" type="presParOf" srcId="{80A9FE3E-2F26-4F79-834A-63FD25EA02AF}" destId="{3E1EA17A-5B98-4693-8B2E-A164BE3EDFCA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C16F5F-787E-4FE0-B5AC-ECA7678D9D5B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AA10C8-1957-4264-B64D-0D2AE856C077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600" dirty="0"/>
            <a:t>Identify Available Parallelism</a:t>
          </a:r>
        </a:p>
      </dgm:t>
    </dgm:pt>
    <dgm:pt modelId="{8181FAAD-CC65-4BB7-95C2-10C01153A591}" type="parTrans" cxnId="{5E59CA8C-883D-45A8-B03D-27CAEFF8119A}">
      <dgm:prSet/>
      <dgm:spPr/>
      <dgm:t>
        <a:bodyPr/>
        <a:lstStyle/>
        <a:p>
          <a:endParaRPr lang="en-US"/>
        </a:p>
      </dgm:t>
    </dgm:pt>
    <dgm:pt modelId="{43B4AE02-D65A-4AE3-ACC6-C4E324E66E16}" type="sibTrans" cxnId="{5E59CA8C-883D-45A8-B03D-27CAEFF8119A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22D489D7-4B48-4F59-A023-C757EB6DE577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600" dirty="0"/>
            <a:t>Express Parallelism</a:t>
          </a:r>
        </a:p>
      </dgm:t>
    </dgm:pt>
    <dgm:pt modelId="{44212718-181A-4428-A416-171021AF7864}" type="parTrans" cxnId="{B7D2A696-72B6-4430-8913-C58537D43F3A}">
      <dgm:prSet/>
      <dgm:spPr/>
      <dgm:t>
        <a:bodyPr/>
        <a:lstStyle/>
        <a:p>
          <a:endParaRPr lang="en-US"/>
        </a:p>
      </dgm:t>
    </dgm:pt>
    <dgm:pt modelId="{C7015982-D1C2-4B45-B35F-2A48737C6574}" type="sibTrans" cxnId="{B7D2A696-72B6-4430-8913-C58537D43F3A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AF231B7E-93EB-419F-A73A-6D724AA32A15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600" dirty="0"/>
            <a:t>Express Data Movement</a:t>
          </a:r>
        </a:p>
      </dgm:t>
    </dgm:pt>
    <dgm:pt modelId="{52DBD05D-016F-44CD-A79D-F477F83E4536}" type="parTrans" cxnId="{8146D625-0017-4FAB-9C7E-31DF98268BF2}">
      <dgm:prSet/>
      <dgm:spPr/>
      <dgm:t>
        <a:bodyPr/>
        <a:lstStyle/>
        <a:p>
          <a:endParaRPr lang="en-US"/>
        </a:p>
      </dgm:t>
    </dgm:pt>
    <dgm:pt modelId="{934807ED-C65A-4C98-A95B-0BA6ED38A4CE}" type="sibTrans" cxnId="{8146D625-0017-4FAB-9C7E-31DF98268BF2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5AED579A-060B-45FC-B4CA-C93BA6C1C720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600" dirty="0"/>
            <a:t>Optimize Loop Performance</a:t>
          </a:r>
        </a:p>
      </dgm:t>
    </dgm:pt>
    <dgm:pt modelId="{467A3CB6-F7A6-4658-B5FC-6CB04051BFF6}" type="parTrans" cxnId="{666E3A95-2B97-4E1C-9243-72013893291A}">
      <dgm:prSet/>
      <dgm:spPr/>
      <dgm:t>
        <a:bodyPr/>
        <a:lstStyle/>
        <a:p>
          <a:endParaRPr lang="en-US"/>
        </a:p>
      </dgm:t>
    </dgm:pt>
    <dgm:pt modelId="{D33D14EB-8419-43F3-A069-1C75F686B1F7}" type="sibTrans" cxnId="{666E3A95-2B97-4E1C-9243-72013893291A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80A9FE3E-2F26-4F79-834A-63FD25EA02AF}" type="pres">
      <dgm:prSet presAssocID="{F8C16F5F-787E-4FE0-B5AC-ECA7678D9D5B}" presName="cycle" presStyleCnt="0">
        <dgm:presLayoutVars>
          <dgm:dir/>
          <dgm:resizeHandles val="exact"/>
        </dgm:presLayoutVars>
      </dgm:prSet>
      <dgm:spPr/>
    </dgm:pt>
    <dgm:pt modelId="{DB19130C-35EF-4CDB-97AF-B506AC4F3920}" type="pres">
      <dgm:prSet presAssocID="{FCAA10C8-1957-4264-B64D-0D2AE856C077}" presName="node" presStyleLbl="node1" presStyleIdx="0" presStyleCnt="4" custScaleX="121000" custScaleY="121000">
        <dgm:presLayoutVars>
          <dgm:bulletEnabled val="1"/>
        </dgm:presLayoutVars>
      </dgm:prSet>
      <dgm:spPr/>
    </dgm:pt>
    <dgm:pt modelId="{9B92A7DF-5991-4589-BED6-32750685C162}" type="pres">
      <dgm:prSet presAssocID="{FCAA10C8-1957-4264-B64D-0D2AE856C077}" presName="spNode" presStyleCnt="0"/>
      <dgm:spPr/>
    </dgm:pt>
    <dgm:pt modelId="{41E5E428-3B60-4AC3-A61F-B577B467451C}" type="pres">
      <dgm:prSet presAssocID="{43B4AE02-D65A-4AE3-ACC6-C4E324E66E16}" presName="sibTrans" presStyleLbl="sibTrans1D1" presStyleIdx="0" presStyleCnt="4"/>
      <dgm:spPr/>
    </dgm:pt>
    <dgm:pt modelId="{1460A66B-6BD6-4CF5-8268-04D7B6BD5BA0}" type="pres">
      <dgm:prSet presAssocID="{22D489D7-4B48-4F59-A023-C757EB6DE577}" presName="node" presStyleLbl="node1" presStyleIdx="1" presStyleCnt="4" custScaleX="121000" custScaleY="121000">
        <dgm:presLayoutVars>
          <dgm:bulletEnabled val="1"/>
        </dgm:presLayoutVars>
      </dgm:prSet>
      <dgm:spPr/>
    </dgm:pt>
    <dgm:pt modelId="{452ECE88-315E-48B6-ABF9-A3ED94D027F0}" type="pres">
      <dgm:prSet presAssocID="{22D489D7-4B48-4F59-A023-C757EB6DE577}" presName="spNode" presStyleCnt="0"/>
      <dgm:spPr/>
    </dgm:pt>
    <dgm:pt modelId="{13ED9F32-7233-48AE-9F8F-BAB4E93BF43C}" type="pres">
      <dgm:prSet presAssocID="{C7015982-D1C2-4B45-B35F-2A48737C6574}" presName="sibTrans" presStyleLbl="sibTrans1D1" presStyleIdx="1" presStyleCnt="4"/>
      <dgm:spPr/>
    </dgm:pt>
    <dgm:pt modelId="{CCC06734-987A-4754-B488-8CB0BFB32AD8}" type="pres">
      <dgm:prSet presAssocID="{AF231B7E-93EB-419F-A73A-6D724AA32A15}" presName="node" presStyleLbl="node1" presStyleIdx="2" presStyleCnt="4" custScaleX="121000" custScaleY="121000">
        <dgm:presLayoutVars>
          <dgm:bulletEnabled val="1"/>
        </dgm:presLayoutVars>
      </dgm:prSet>
      <dgm:spPr/>
    </dgm:pt>
    <dgm:pt modelId="{532744A0-85BE-4947-B18C-11C2C4AD89FA}" type="pres">
      <dgm:prSet presAssocID="{AF231B7E-93EB-419F-A73A-6D724AA32A15}" presName="spNode" presStyleCnt="0"/>
      <dgm:spPr/>
    </dgm:pt>
    <dgm:pt modelId="{1C6BED4D-52EF-46DB-A7ED-CA4CAAE0B1BF}" type="pres">
      <dgm:prSet presAssocID="{934807ED-C65A-4C98-A95B-0BA6ED38A4CE}" presName="sibTrans" presStyleLbl="sibTrans1D1" presStyleIdx="2" presStyleCnt="4"/>
      <dgm:spPr/>
    </dgm:pt>
    <dgm:pt modelId="{0481C168-2465-453A-A490-8EFD3C02ABF1}" type="pres">
      <dgm:prSet presAssocID="{5AED579A-060B-45FC-B4CA-C93BA6C1C720}" presName="node" presStyleLbl="node1" presStyleIdx="3" presStyleCnt="4" custScaleX="121000" custScaleY="121000">
        <dgm:presLayoutVars>
          <dgm:bulletEnabled val="1"/>
        </dgm:presLayoutVars>
      </dgm:prSet>
      <dgm:spPr/>
    </dgm:pt>
    <dgm:pt modelId="{611141C3-5A51-4C9A-9266-4D3C02BC2271}" type="pres">
      <dgm:prSet presAssocID="{5AED579A-060B-45FC-B4CA-C93BA6C1C720}" presName="spNode" presStyleCnt="0"/>
      <dgm:spPr/>
    </dgm:pt>
    <dgm:pt modelId="{3E1EA17A-5B98-4693-8B2E-A164BE3EDFCA}" type="pres">
      <dgm:prSet presAssocID="{D33D14EB-8419-43F3-A069-1C75F686B1F7}" presName="sibTrans" presStyleLbl="sibTrans1D1" presStyleIdx="3" presStyleCnt="4"/>
      <dgm:spPr/>
    </dgm:pt>
  </dgm:ptLst>
  <dgm:cxnLst>
    <dgm:cxn modelId="{C2895F1A-3EC2-4AE7-849E-2559168110D0}" type="presOf" srcId="{FCAA10C8-1957-4264-B64D-0D2AE856C077}" destId="{DB19130C-35EF-4CDB-97AF-B506AC4F3920}" srcOrd="0" destOrd="0" presId="urn:microsoft.com/office/officeart/2005/8/layout/cycle5"/>
    <dgm:cxn modelId="{8146D625-0017-4FAB-9C7E-31DF98268BF2}" srcId="{F8C16F5F-787E-4FE0-B5AC-ECA7678D9D5B}" destId="{AF231B7E-93EB-419F-A73A-6D724AA32A15}" srcOrd="2" destOrd="0" parTransId="{52DBD05D-016F-44CD-A79D-F477F83E4536}" sibTransId="{934807ED-C65A-4C98-A95B-0BA6ED38A4CE}"/>
    <dgm:cxn modelId="{52F80D2E-E635-4F55-A504-4F12D8A833E8}" type="presOf" srcId="{D33D14EB-8419-43F3-A069-1C75F686B1F7}" destId="{3E1EA17A-5B98-4693-8B2E-A164BE3EDFCA}" srcOrd="0" destOrd="0" presId="urn:microsoft.com/office/officeart/2005/8/layout/cycle5"/>
    <dgm:cxn modelId="{F01FDC36-E5AE-48C2-86E5-2818FDF2A40E}" type="presOf" srcId="{F8C16F5F-787E-4FE0-B5AC-ECA7678D9D5B}" destId="{80A9FE3E-2F26-4F79-834A-63FD25EA02AF}" srcOrd="0" destOrd="0" presId="urn:microsoft.com/office/officeart/2005/8/layout/cycle5"/>
    <dgm:cxn modelId="{741F8854-9EC5-4B80-BCC5-268CC7A20C60}" type="presOf" srcId="{C7015982-D1C2-4B45-B35F-2A48737C6574}" destId="{13ED9F32-7233-48AE-9F8F-BAB4E93BF43C}" srcOrd="0" destOrd="0" presId="urn:microsoft.com/office/officeart/2005/8/layout/cycle5"/>
    <dgm:cxn modelId="{E738F170-69C5-4C52-994C-27F82F5C4F01}" type="presOf" srcId="{5AED579A-060B-45FC-B4CA-C93BA6C1C720}" destId="{0481C168-2465-453A-A490-8EFD3C02ABF1}" srcOrd="0" destOrd="0" presId="urn:microsoft.com/office/officeart/2005/8/layout/cycle5"/>
    <dgm:cxn modelId="{62DA3076-9AA5-474C-B77F-90E6386D6022}" type="presOf" srcId="{43B4AE02-D65A-4AE3-ACC6-C4E324E66E16}" destId="{41E5E428-3B60-4AC3-A61F-B577B467451C}" srcOrd="0" destOrd="0" presId="urn:microsoft.com/office/officeart/2005/8/layout/cycle5"/>
    <dgm:cxn modelId="{5E59CA8C-883D-45A8-B03D-27CAEFF8119A}" srcId="{F8C16F5F-787E-4FE0-B5AC-ECA7678D9D5B}" destId="{FCAA10C8-1957-4264-B64D-0D2AE856C077}" srcOrd="0" destOrd="0" parTransId="{8181FAAD-CC65-4BB7-95C2-10C01153A591}" sibTransId="{43B4AE02-D65A-4AE3-ACC6-C4E324E66E16}"/>
    <dgm:cxn modelId="{666E3A95-2B97-4E1C-9243-72013893291A}" srcId="{F8C16F5F-787E-4FE0-B5AC-ECA7678D9D5B}" destId="{5AED579A-060B-45FC-B4CA-C93BA6C1C720}" srcOrd="3" destOrd="0" parTransId="{467A3CB6-F7A6-4658-B5FC-6CB04051BFF6}" sibTransId="{D33D14EB-8419-43F3-A069-1C75F686B1F7}"/>
    <dgm:cxn modelId="{0402CF95-A1B9-460D-994F-D2CF2839A0A8}" type="presOf" srcId="{22D489D7-4B48-4F59-A023-C757EB6DE577}" destId="{1460A66B-6BD6-4CF5-8268-04D7B6BD5BA0}" srcOrd="0" destOrd="0" presId="urn:microsoft.com/office/officeart/2005/8/layout/cycle5"/>
    <dgm:cxn modelId="{B7D2A696-72B6-4430-8913-C58537D43F3A}" srcId="{F8C16F5F-787E-4FE0-B5AC-ECA7678D9D5B}" destId="{22D489D7-4B48-4F59-A023-C757EB6DE577}" srcOrd="1" destOrd="0" parTransId="{44212718-181A-4428-A416-171021AF7864}" sibTransId="{C7015982-D1C2-4B45-B35F-2A48737C6574}"/>
    <dgm:cxn modelId="{AB3BF3AD-E4E2-4601-95F3-3B731546E792}" type="presOf" srcId="{AF231B7E-93EB-419F-A73A-6D724AA32A15}" destId="{CCC06734-987A-4754-B488-8CB0BFB32AD8}" srcOrd="0" destOrd="0" presId="urn:microsoft.com/office/officeart/2005/8/layout/cycle5"/>
    <dgm:cxn modelId="{301E01F0-74AF-4C4E-993E-AED3431BAB28}" type="presOf" srcId="{934807ED-C65A-4C98-A95B-0BA6ED38A4CE}" destId="{1C6BED4D-52EF-46DB-A7ED-CA4CAAE0B1BF}" srcOrd="0" destOrd="0" presId="urn:microsoft.com/office/officeart/2005/8/layout/cycle5"/>
    <dgm:cxn modelId="{36C3F79F-D721-4C25-B2F1-A7CAB42C9BAF}" type="presParOf" srcId="{80A9FE3E-2F26-4F79-834A-63FD25EA02AF}" destId="{DB19130C-35EF-4CDB-97AF-B506AC4F3920}" srcOrd="0" destOrd="0" presId="urn:microsoft.com/office/officeart/2005/8/layout/cycle5"/>
    <dgm:cxn modelId="{AE6873FA-1C84-4508-B8A1-825DD466757D}" type="presParOf" srcId="{80A9FE3E-2F26-4F79-834A-63FD25EA02AF}" destId="{9B92A7DF-5991-4589-BED6-32750685C162}" srcOrd="1" destOrd="0" presId="urn:microsoft.com/office/officeart/2005/8/layout/cycle5"/>
    <dgm:cxn modelId="{53410B22-B8CC-45A9-99B5-999E69DD85DF}" type="presParOf" srcId="{80A9FE3E-2F26-4F79-834A-63FD25EA02AF}" destId="{41E5E428-3B60-4AC3-A61F-B577B467451C}" srcOrd="2" destOrd="0" presId="urn:microsoft.com/office/officeart/2005/8/layout/cycle5"/>
    <dgm:cxn modelId="{5A718C58-6EAB-44A3-9640-7BF5FB894E50}" type="presParOf" srcId="{80A9FE3E-2F26-4F79-834A-63FD25EA02AF}" destId="{1460A66B-6BD6-4CF5-8268-04D7B6BD5BA0}" srcOrd="3" destOrd="0" presId="urn:microsoft.com/office/officeart/2005/8/layout/cycle5"/>
    <dgm:cxn modelId="{44B35EE0-9B8D-46B4-AE38-A4B5A9B11FC6}" type="presParOf" srcId="{80A9FE3E-2F26-4F79-834A-63FD25EA02AF}" destId="{452ECE88-315E-48B6-ABF9-A3ED94D027F0}" srcOrd="4" destOrd="0" presId="urn:microsoft.com/office/officeart/2005/8/layout/cycle5"/>
    <dgm:cxn modelId="{D4F4A676-CE71-411B-849F-867C4D57EA05}" type="presParOf" srcId="{80A9FE3E-2F26-4F79-834A-63FD25EA02AF}" destId="{13ED9F32-7233-48AE-9F8F-BAB4E93BF43C}" srcOrd="5" destOrd="0" presId="urn:microsoft.com/office/officeart/2005/8/layout/cycle5"/>
    <dgm:cxn modelId="{AE31AC46-AA67-473E-9A5A-A8C7CB558EA0}" type="presParOf" srcId="{80A9FE3E-2F26-4F79-834A-63FD25EA02AF}" destId="{CCC06734-987A-4754-B488-8CB0BFB32AD8}" srcOrd="6" destOrd="0" presId="urn:microsoft.com/office/officeart/2005/8/layout/cycle5"/>
    <dgm:cxn modelId="{F2A566C4-F379-43D8-94AF-AC2ABD85A111}" type="presParOf" srcId="{80A9FE3E-2F26-4F79-834A-63FD25EA02AF}" destId="{532744A0-85BE-4947-B18C-11C2C4AD89FA}" srcOrd="7" destOrd="0" presId="urn:microsoft.com/office/officeart/2005/8/layout/cycle5"/>
    <dgm:cxn modelId="{862C3FB3-21AC-42A6-B52F-0CDA72781297}" type="presParOf" srcId="{80A9FE3E-2F26-4F79-834A-63FD25EA02AF}" destId="{1C6BED4D-52EF-46DB-A7ED-CA4CAAE0B1BF}" srcOrd="8" destOrd="0" presId="urn:microsoft.com/office/officeart/2005/8/layout/cycle5"/>
    <dgm:cxn modelId="{5ACA937A-202B-463F-90F2-670E627019E7}" type="presParOf" srcId="{80A9FE3E-2F26-4F79-834A-63FD25EA02AF}" destId="{0481C168-2465-453A-A490-8EFD3C02ABF1}" srcOrd="9" destOrd="0" presId="urn:microsoft.com/office/officeart/2005/8/layout/cycle5"/>
    <dgm:cxn modelId="{E67AEB17-AAD4-47F3-8C07-130FD6A24DB9}" type="presParOf" srcId="{80A9FE3E-2F26-4F79-834A-63FD25EA02AF}" destId="{611141C3-5A51-4C9A-9266-4D3C02BC2271}" srcOrd="10" destOrd="0" presId="urn:microsoft.com/office/officeart/2005/8/layout/cycle5"/>
    <dgm:cxn modelId="{CEC2F165-FDF8-48E6-A40D-B412E97DE485}" type="presParOf" srcId="{80A9FE3E-2F26-4F79-834A-63FD25EA02AF}" destId="{3E1EA17A-5B98-4693-8B2E-A164BE3EDFCA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C16F5F-787E-4FE0-B5AC-ECA7678D9D5B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AA10C8-1957-4264-B64D-0D2AE856C077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600" dirty="0"/>
            <a:t>Identify Available Parallelism</a:t>
          </a:r>
        </a:p>
      </dgm:t>
    </dgm:pt>
    <dgm:pt modelId="{8181FAAD-CC65-4BB7-95C2-10C01153A591}" type="parTrans" cxnId="{5E59CA8C-883D-45A8-B03D-27CAEFF8119A}">
      <dgm:prSet/>
      <dgm:spPr/>
      <dgm:t>
        <a:bodyPr/>
        <a:lstStyle/>
        <a:p>
          <a:endParaRPr lang="en-US"/>
        </a:p>
      </dgm:t>
    </dgm:pt>
    <dgm:pt modelId="{43B4AE02-D65A-4AE3-ACC6-C4E324E66E16}" type="sibTrans" cxnId="{5E59CA8C-883D-45A8-B03D-27CAEFF8119A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22D489D7-4B48-4F59-A023-C757EB6DE577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600" dirty="0"/>
            <a:t>Express Parallelism</a:t>
          </a:r>
        </a:p>
      </dgm:t>
    </dgm:pt>
    <dgm:pt modelId="{44212718-181A-4428-A416-171021AF7864}" type="parTrans" cxnId="{B7D2A696-72B6-4430-8913-C58537D43F3A}">
      <dgm:prSet/>
      <dgm:spPr/>
      <dgm:t>
        <a:bodyPr/>
        <a:lstStyle/>
        <a:p>
          <a:endParaRPr lang="en-US"/>
        </a:p>
      </dgm:t>
    </dgm:pt>
    <dgm:pt modelId="{C7015982-D1C2-4B45-B35F-2A48737C6574}" type="sibTrans" cxnId="{B7D2A696-72B6-4430-8913-C58537D43F3A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AF231B7E-93EB-419F-A73A-6D724AA32A15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600" dirty="0"/>
            <a:t>Express Data Movement</a:t>
          </a:r>
        </a:p>
      </dgm:t>
    </dgm:pt>
    <dgm:pt modelId="{52DBD05D-016F-44CD-A79D-F477F83E4536}" type="parTrans" cxnId="{8146D625-0017-4FAB-9C7E-31DF98268BF2}">
      <dgm:prSet/>
      <dgm:spPr/>
      <dgm:t>
        <a:bodyPr/>
        <a:lstStyle/>
        <a:p>
          <a:endParaRPr lang="en-US"/>
        </a:p>
      </dgm:t>
    </dgm:pt>
    <dgm:pt modelId="{934807ED-C65A-4C98-A95B-0BA6ED38A4CE}" type="sibTrans" cxnId="{8146D625-0017-4FAB-9C7E-31DF98268BF2}">
      <dgm:prSet/>
      <dgm:spPr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5AED579A-060B-45FC-B4CA-C93BA6C1C720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2600" dirty="0"/>
            <a:t>Optimize Loop Performance</a:t>
          </a:r>
        </a:p>
      </dgm:t>
    </dgm:pt>
    <dgm:pt modelId="{467A3CB6-F7A6-4658-B5FC-6CB04051BFF6}" type="parTrans" cxnId="{666E3A95-2B97-4E1C-9243-72013893291A}">
      <dgm:prSet/>
      <dgm:spPr/>
      <dgm:t>
        <a:bodyPr/>
        <a:lstStyle/>
        <a:p>
          <a:endParaRPr lang="en-US"/>
        </a:p>
      </dgm:t>
    </dgm:pt>
    <dgm:pt modelId="{D33D14EB-8419-43F3-A069-1C75F686B1F7}" type="sibTrans" cxnId="{666E3A95-2B97-4E1C-9243-72013893291A}">
      <dgm:prSet/>
      <dgm:spPr>
        <a:solidFill>
          <a:schemeClr val="tx2"/>
        </a:solidFill>
        <a:ln w="6350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80A9FE3E-2F26-4F79-834A-63FD25EA02AF}" type="pres">
      <dgm:prSet presAssocID="{F8C16F5F-787E-4FE0-B5AC-ECA7678D9D5B}" presName="cycle" presStyleCnt="0">
        <dgm:presLayoutVars>
          <dgm:dir/>
          <dgm:resizeHandles val="exact"/>
        </dgm:presLayoutVars>
      </dgm:prSet>
      <dgm:spPr/>
    </dgm:pt>
    <dgm:pt modelId="{DB19130C-35EF-4CDB-97AF-B506AC4F3920}" type="pres">
      <dgm:prSet presAssocID="{FCAA10C8-1957-4264-B64D-0D2AE856C077}" presName="node" presStyleLbl="node1" presStyleIdx="0" presStyleCnt="4" custScaleX="121000" custScaleY="121000">
        <dgm:presLayoutVars>
          <dgm:bulletEnabled val="1"/>
        </dgm:presLayoutVars>
      </dgm:prSet>
      <dgm:spPr/>
    </dgm:pt>
    <dgm:pt modelId="{9B92A7DF-5991-4589-BED6-32750685C162}" type="pres">
      <dgm:prSet presAssocID="{FCAA10C8-1957-4264-B64D-0D2AE856C077}" presName="spNode" presStyleCnt="0"/>
      <dgm:spPr/>
    </dgm:pt>
    <dgm:pt modelId="{41E5E428-3B60-4AC3-A61F-B577B467451C}" type="pres">
      <dgm:prSet presAssocID="{43B4AE02-D65A-4AE3-ACC6-C4E324E66E16}" presName="sibTrans" presStyleLbl="sibTrans1D1" presStyleIdx="0" presStyleCnt="4"/>
      <dgm:spPr/>
    </dgm:pt>
    <dgm:pt modelId="{1460A66B-6BD6-4CF5-8268-04D7B6BD5BA0}" type="pres">
      <dgm:prSet presAssocID="{22D489D7-4B48-4F59-A023-C757EB6DE577}" presName="node" presStyleLbl="node1" presStyleIdx="1" presStyleCnt="4" custScaleX="121000" custScaleY="121000">
        <dgm:presLayoutVars>
          <dgm:bulletEnabled val="1"/>
        </dgm:presLayoutVars>
      </dgm:prSet>
      <dgm:spPr/>
    </dgm:pt>
    <dgm:pt modelId="{452ECE88-315E-48B6-ABF9-A3ED94D027F0}" type="pres">
      <dgm:prSet presAssocID="{22D489D7-4B48-4F59-A023-C757EB6DE577}" presName="spNode" presStyleCnt="0"/>
      <dgm:spPr/>
    </dgm:pt>
    <dgm:pt modelId="{13ED9F32-7233-48AE-9F8F-BAB4E93BF43C}" type="pres">
      <dgm:prSet presAssocID="{C7015982-D1C2-4B45-B35F-2A48737C6574}" presName="sibTrans" presStyleLbl="sibTrans1D1" presStyleIdx="1" presStyleCnt="4"/>
      <dgm:spPr/>
    </dgm:pt>
    <dgm:pt modelId="{CCC06734-987A-4754-B488-8CB0BFB32AD8}" type="pres">
      <dgm:prSet presAssocID="{AF231B7E-93EB-419F-A73A-6D724AA32A15}" presName="node" presStyleLbl="node1" presStyleIdx="2" presStyleCnt="4" custScaleX="121000" custScaleY="121000">
        <dgm:presLayoutVars>
          <dgm:bulletEnabled val="1"/>
        </dgm:presLayoutVars>
      </dgm:prSet>
      <dgm:spPr/>
    </dgm:pt>
    <dgm:pt modelId="{532744A0-85BE-4947-B18C-11C2C4AD89FA}" type="pres">
      <dgm:prSet presAssocID="{AF231B7E-93EB-419F-A73A-6D724AA32A15}" presName="spNode" presStyleCnt="0"/>
      <dgm:spPr/>
    </dgm:pt>
    <dgm:pt modelId="{1C6BED4D-52EF-46DB-A7ED-CA4CAAE0B1BF}" type="pres">
      <dgm:prSet presAssocID="{934807ED-C65A-4C98-A95B-0BA6ED38A4CE}" presName="sibTrans" presStyleLbl="sibTrans1D1" presStyleIdx="2" presStyleCnt="4"/>
      <dgm:spPr/>
    </dgm:pt>
    <dgm:pt modelId="{0481C168-2465-453A-A490-8EFD3C02ABF1}" type="pres">
      <dgm:prSet presAssocID="{5AED579A-060B-45FC-B4CA-C93BA6C1C720}" presName="node" presStyleLbl="node1" presStyleIdx="3" presStyleCnt="4" custScaleX="121000" custScaleY="121000">
        <dgm:presLayoutVars>
          <dgm:bulletEnabled val="1"/>
        </dgm:presLayoutVars>
      </dgm:prSet>
      <dgm:spPr/>
    </dgm:pt>
    <dgm:pt modelId="{611141C3-5A51-4C9A-9266-4D3C02BC2271}" type="pres">
      <dgm:prSet presAssocID="{5AED579A-060B-45FC-B4CA-C93BA6C1C720}" presName="spNode" presStyleCnt="0"/>
      <dgm:spPr/>
    </dgm:pt>
    <dgm:pt modelId="{3E1EA17A-5B98-4693-8B2E-A164BE3EDFCA}" type="pres">
      <dgm:prSet presAssocID="{D33D14EB-8419-43F3-A069-1C75F686B1F7}" presName="sibTrans" presStyleLbl="sibTrans1D1" presStyleIdx="3" presStyleCnt="4"/>
      <dgm:spPr/>
    </dgm:pt>
  </dgm:ptLst>
  <dgm:cxnLst>
    <dgm:cxn modelId="{AB128815-5D3B-49BF-A210-1E9B7B145582}" type="presOf" srcId="{C7015982-D1C2-4B45-B35F-2A48737C6574}" destId="{13ED9F32-7233-48AE-9F8F-BAB4E93BF43C}" srcOrd="0" destOrd="0" presId="urn:microsoft.com/office/officeart/2005/8/layout/cycle5"/>
    <dgm:cxn modelId="{FD5E0E23-CCA3-459B-9BA6-99C3B98491B3}" type="presOf" srcId="{43B4AE02-D65A-4AE3-ACC6-C4E324E66E16}" destId="{41E5E428-3B60-4AC3-A61F-B577B467451C}" srcOrd="0" destOrd="0" presId="urn:microsoft.com/office/officeart/2005/8/layout/cycle5"/>
    <dgm:cxn modelId="{8146D625-0017-4FAB-9C7E-31DF98268BF2}" srcId="{F8C16F5F-787E-4FE0-B5AC-ECA7678D9D5B}" destId="{AF231B7E-93EB-419F-A73A-6D724AA32A15}" srcOrd="2" destOrd="0" parTransId="{52DBD05D-016F-44CD-A79D-F477F83E4536}" sibTransId="{934807ED-C65A-4C98-A95B-0BA6ED38A4CE}"/>
    <dgm:cxn modelId="{421E9037-DBE1-4E6C-A80A-664606F1D8CD}" type="presOf" srcId="{22D489D7-4B48-4F59-A023-C757EB6DE577}" destId="{1460A66B-6BD6-4CF5-8268-04D7B6BD5BA0}" srcOrd="0" destOrd="0" presId="urn:microsoft.com/office/officeart/2005/8/layout/cycle5"/>
    <dgm:cxn modelId="{383A7F3A-CC09-4BBC-AD6C-8A9158D6D3F4}" type="presOf" srcId="{5AED579A-060B-45FC-B4CA-C93BA6C1C720}" destId="{0481C168-2465-453A-A490-8EFD3C02ABF1}" srcOrd="0" destOrd="0" presId="urn:microsoft.com/office/officeart/2005/8/layout/cycle5"/>
    <dgm:cxn modelId="{8696344C-3725-40E8-A2E3-E46785515758}" type="presOf" srcId="{D33D14EB-8419-43F3-A069-1C75F686B1F7}" destId="{3E1EA17A-5B98-4693-8B2E-A164BE3EDFCA}" srcOrd="0" destOrd="0" presId="urn:microsoft.com/office/officeart/2005/8/layout/cycle5"/>
    <dgm:cxn modelId="{64FDDA67-8A44-4AC6-9207-0B452FF546DA}" type="presOf" srcId="{FCAA10C8-1957-4264-B64D-0D2AE856C077}" destId="{DB19130C-35EF-4CDB-97AF-B506AC4F3920}" srcOrd="0" destOrd="0" presId="urn:microsoft.com/office/officeart/2005/8/layout/cycle5"/>
    <dgm:cxn modelId="{5E59CA8C-883D-45A8-B03D-27CAEFF8119A}" srcId="{F8C16F5F-787E-4FE0-B5AC-ECA7678D9D5B}" destId="{FCAA10C8-1957-4264-B64D-0D2AE856C077}" srcOrd="0" destOrd="0" parTransId="{8181FAAD-CC65-4BB7-95C2-10C01153A591}" sibTransId="{43B4AE02-D65A-4AE3-ACC6-C4E324E66E16}"/>
    <dgm:cxn modelId="{666E3A95-2B97-4E1C-9243-72013893291A}" srcId="{F8C16F5F-787E-4FE0-B5AC-ECA7678D9D5B}" destId="{5AED579A-060B-45FC-B4CA-C93BA6C1C720}" srcOrd="3" destOrd="0" parTransId="{467A3CB6-F7A6-4658-B5FC-6CB04051BFF6}" sibTransId="{D33D14EB-8419-43F3-A069-1C75F686B1F7}"/>
    <dgm:cxn modelId="{B7D2A696-72B6-4430-8913-C58537D43F3A}" srcId="{F8C16F5F-787E-4FE0-B5AC-ECA7678D9D5B}" destId="{22D489D7-4B48-4F59-A023-C757EB6DE577}" srcOrd="1" destOrd="0" parTransId="{44212718-181A-4428-A416-171021AF7864}" sibTransId="{C7015982-D1C2-4B45-B35F-2A48737C6574}"/>
    <dgm:cxn modelId="{66B2D4AE-4B35-41A6-B153-61DB881A88F1}" type="presOf" srcId="{AF231B7E-93EB-419F-A73A-6D724AA32A15}" destId="{CCC06734-987A-4754-B488-8CB0BFB32AD8}" srcOrd="0" destOrd="0" presId="urn:microsoft.com/office/officeart/2005/8/layout/cycle5"/>
    <dgm:cxn modelId="{D5D3C0BD-A5F4-46AC-BA9E-FFF8FBD6CDA3}" type="presOf" srcId="{F8C16F5F-787E-4FE0-B5AC-ECA7678D9D5B}" destId="{80A9FE3E-2F26-4F79-834A-63FD25EA02AF}" srcOrd="0" destOrd="0" presId="urn:microsoft.com/office/officeart/2005/8/layout/cycle5"/>
    <dgm:cxn modelId="{66EE72EB-B869-4EEA-98DC-F820BDEE5361}" type="presOf" srcId="{934807ED-C65A-4C98-A95B-0BA6ED38A4CE}" destId="{1C6BED4D-52EF-46DB-A7ED-CA4CAAE0B1BF}" srcOrd="0" destOrd="0" presId="urn:microsoft.com/office/officeart/2005/8/layout/cycle5"/>
    <dgm:cxn modelId="{2FBFF62E-FC73-487D-A827-6060A9070B0A}" type="presParOf" srcId="{80A9FE3E-2F26-4F79-834A-63FD25EA02AF}" destId="{DB19130C-35EF-4CDB-97AF-B506AC4F3920}" srcOrd="0" destOrd="0" presId="urn:microsoft.com/office/officeart/2005/8/layout/cycle5"/>
    <dgm:cxn modelId="{8C64DECA-A847-4E22-8A37-E808C75169D3}" type="presParOf" srcId="{80A9FE3E-2F26-4F79-834A-63FD25EA02AF}" destId="{9B92A7DF-5991-4589-BED6-32750685C162}" srcOrd="1" destOrd="0" presId="urn:microsoft.com/office/officeart/2005/8/layout/cycle5"/>
    <dgm:cxn modelId="{0CE39D0C-60F6-4CC4-87D6-B72D1F8F91A5}" type="presParOf" srcId="{80A9FE3E-2F26-4F79-834A-63FD25EA02AF}" destId="{41E5E428-3B60-4AC3-A61F-B577B467451C}" srcOrd="2" destOrd="0" presId="urn:microsoft.com/office/officeart/2005/8/layout/cycle5"/>
    <dgm:cxn modelId="{B77601A4-B39D-4AA0-8CB8-5FB4D9D9E75F}" type="presParOf" srcId="{80A9FE3E-2F26-4F79-834A-63FD25EA02AF}" destId="{1460A66B-6BD6-4CF5-8268-04D7B6BD5BA0}" srcOrd="3" destOrd="0" presId="urn:microsoft.com/office/officeart/2005/8/layout/cycle5"/>
    <dgm:cxn modelId="{2456453B-2B31-48FA-9171-888170CC4D47}" type="presParOf" srcId="{80A9FE3E-2F26-4F79-834A-63FD25EA02AF}" destId="{452ECE88-315E-48B6-ABF9-A3ED94D027F0}" srcOrd="4" destOrd="0" presId="urn:microsoft.com/office/officeart/2005/8/layout/cycle5"/>
    <dgm:cxn modelId="{5B41DA74-EB80-447B-8E68-0E5B584614B9}" type="presParOf" srcId="{80A9FE3E-2F26-4F79-834A-63FD25EA02AF}" destId="{13ED9F32-7233-48AE-9F8F-BAB4E93BF43C}" srcOrd="5" destOrd="0" presId="urn:microsoft.com/office/officeart/2005/8/layout/cycle5"/>
    <dgm:cxn modelId="{5F86D1A6-CDD8-43B8-9912-BD89EBE16AED}" type="presParOf" srcId="{80A9FE3E-2F26-4F79-834A-63FD25EA02AF}" destId="{CCC06734-987A-4754-B488-8CB0BFB32AD8}" srcOrd="6" destOrd="0" presId="urn:microsoft.com/office/officeart/2005/8/layout/cycle5"/>
    <dgm:cxn modelId="{DB5E2AF1-52DB-40D7-AAD1-CC69D1FEDCF9}" type="presParOf" srcId="{80A9FE3E-2F26-4F79-834A-63FD25EA02AF}" destId="{532744A0-85BE-4947-B18C-11C2C4AD89FA}" srcOrd="7" destOrd="0" presId="urn:microsoft.com/office/officeart/2005/8/layout/cycle5"/>
    <dgm:cxn modelId="{0FEB1888-B415-41C7-BB46-066CE2124CDD}" type="presParOf" srcId="{80A9FE3E-2F26-4F79-834A-63FD25EA02AF}" destId="{1C6BED4D-52EF-46DB-A7ED-CA4CAAE0B1BF}" srcOrd="8" destOrd="0" presId="urn:microsoft.com/office/officeart/2005/8/layout/cycle5"/>
    <dgm:cxn modelId="{F0A98991-4FFB-4BF2-B3F5-233820138002}" type="presParOf" srcId="{80A9FE3E-2F26-4F79-834A-63FD25EA02AF}" destId="{0481C168-2465-453A-A490-8EFD3C02ABF1}" srcOrd="9" destOrd="0" presId="urn:microsoft.com/office/officeart/2005/8/layout/cycle5"/>
    <dgm:cxn modelId="{F47F2682-9041-4D71-9323-8C748D40583E}" type="presParOf" srcId="{80A9FE3E-2F26-4F79-834A-63FD25EA02AF}" destId="{611141C3-5A51-4C9A-9266-4D3C02BC2271}" srcOrd="10" destOrd="0" presId="urn:microsoft.com/office/officeart/2005/8/layout/cycle5"/>
    <dgm:cxn modelId="{5B60849A-A6DF-4325-B43C-D99496390B57}" type="presParOf" srcId="{80A9FE3E-2F26-4F79-834A-63FD25EA02AF}" destId="{3E1EA17A-5B98-4693-8B2E-A164BE3EDFCA}" srcOrd="11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4F4376-E281-49C2-A662-B052ED0F5B36}">
      <dsp:nvSpPr>
        <dsp:cNvPr id="0" name=""/>
        <dsp:cNvSpPr/>
      </dsp:nvSpPr>
      <dsp:spPr>
        <a:xfrm rot="5400000">
          <a:off x="580920" y="1424850"/>
          <a:ext cx="1260157" cy="14346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tx2">
            <a:lumMod val="40000"/>
            <a:lumOff val="60000"/>
          </a:schemeClr>
        </a:solidFill>
        <a:ln w="38100" cap="flat" cmpd="sng" algn="ctr">
          <a:solidFill>
            <a:schemeClr val="tx2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7029B2B-D244-45D2-AC04-B21918003826}">
      <dsp:nvSpPr>
        <dsp:cNvPr id="0" name=""/>
        <dsp:cNvSpPr/>
      </dsp:nvSpPr>
      <dsp:spPr>
        <a:xfrm>
          <a:off x="247054" y="27940"/>
          <a:ext cx="2121363" cy="1484885"/>
        </a:xfrm>
        <a:prstGeom prst="roundRect">
          <a:avLst>
            <a:gd name="adj" fmla="val 16670"/>
          </a:avLst>
        </a:prstGeom>
        <a:solidFill>
          <a:schemeClr val="tx2"/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Libraries</a:t>
          </a:r>
        </a:p>
      </dsp:txBody>
      <dsp:txXfrm>
        <a:off x="319553" y="100439"/>
        <a:ext cx="1976365" cy="1339887"/>
      </dsp:txXfrm>
    </dsp:sp>
    <dsp:sp modelId="{5B10F722-2911-410C-9133-06B45A7EEF19}">
      <dsp:nvSpPr>
        <dsp:cNvPr id="0" name=""/>
        <dsp:cNvSpPr/>
      </dsp:nvSpPr>
      <dsp:spPr>
        <a:xfrm>
          <a:off x="2426561" y="169558"/>
          <a:ext cx="5957806" cy="1200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75000"/>
                  <a:lumOff val="25000"/>
                </a:schemeClr>
              </a:solidFill>
            </a:rPr>
            <a:t>Implement as much as possible using portable libraries</a:t>
          </a:r>
        </a:p>
      </dsp:txBody>
      <dsp:txXfrm>
        <a:off x="2426561" y="169558"/>
        <a:ext cx="5957806" cy="1200150"/>
      </dsp:txXfrm>
    </dsp:sp>
    <dsp:sp modelId="{34C37741-EA90-4A61-B4A1-BBA328EB79B8}">
      <dsp:nvSpPr>
        <dsp:cNvPr id="0" name=""/>
        <dsp:cNvSpPr/>
      </dsp:nvSpPr>
      <dsp:spPr>
        <a:xfrm rot="5400000">
          <a:off x="2681904" y="3103376"/>
          <a:ext cx="1260157" cy="14346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tx2">
            <a:lumMod val="40000"/>
            <a:lumOff val="60000"/>
          </a:schemeClr>
        </a:solidFill>
        <a:ln w="38100" cap="flat" cmpd="sng" algn="ctr">
          <a:solidFill>
            <a:schemeClr val="tx2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735B09A-97EF-4BFF-BA81-D10FD1B5EACF}">
      <dsp:nvSpPr>
        <dsp:cNvPr id="0" name=""/>
        <dsp:cNvSpPr/>
      </dsp:nvSpPr>
      <dsp:spPr>
        <a:xfrm>
          <a:off x="2348037" y="1706470"/>
          <a:ext cx="2121363" cy="1484885"/>
        </a:xfrm>
        <a:prstGeom prst="roundRect">
          <a:avLst>
            <a:gd name="adj" fmla="val 16670"/>
          </a:avLst>
        </a:prstGeom>
        <a:solidFill>
          <a:schemeClr val="tx2"/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Directives</a:t>
          </a:r>
        </a:p>
      </dsp:txBody>
      <dsp:txXfrm>
        <a:off x="2420536" y="1778969"/>
        <a:ext cx="1976365" cy="1339887"/>
      </dsp:txXfrm>
    </dsp:sp>
    <dsp:sp modelId="{F265FE6B-844E-45AB-8A8C-B2ED353EE328}">
      <dsp:nvSpPr>
        <dsp:cNvPr id="0" name=""/>
        <dsp:cNvSpPr/>
      </dsp:nvSpPr>
      <dsp:spPr>
        <a:xfrm>
          <a:off x="4532697" y="1848088"/>
          <a:ext cx="4169981" cy="1200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>
                  <a:lumMod val="75000"/>
                  <a:lumOff val="25000"/>
                </a:schemeClr>
              </a:solidFill>
            </a:rPr>
            <a:t>Use directives for rapid and portable development</a:t>
          </a:r>
        </a:p>
      </dsp:txBody>
      <dsp:txXfrm>
        <a:off x="4532697" y="1848088"/>
        <a:ext cx="4169981" cy="1200150"/>
      </dsp:txXfrm>
    </dsp:sp>
    <dsp:sp modelId="{DE074EF3-CBB9-4F13-80ED-FED944359A31}">
      <dsp:nvSpPr>
        <dsp:cNvPr id="0" name=""/>
        <dsp:cNvSpPr/>
      </dsp:nvSpPr>
      <dsp:spPr>
        <a:xfrm>
          <a:off x="4619212" y="3332449"/>
          <a:ext cx="2121363" cy="1484885"/>
        </a:xfrm>
        <a:prstGeom prst="roundRect">
          <a:avLst>
            <a:gd name="adj" fmla="val 16670"/>
          </a:avLst>
        </a:prstGeom>
        <a:solidFill>
          <a:schemeClr val="tx2"/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Languages</a:t>
          </a:r>
        </a:p>
      </dsp:txBody>
      <dsp:txXfrm>
        <a:off x="4691711" y="3404948"/>
        <a:ext cx="1976365" cy="1339887"/>
      </dsp:txXfrm>
    </dsp:sp>
    <dsp:sp modelId="{4C55E295-A7E1-4505-A245-0DB03FDE3302}">
      <dsp:nvSpPr>
        <dsp:cNvPr id="0" name=""/>
        <dsp:cNvSpPr/>
      </dsp:nvSpPr>
      <dsp:spPr>
        <a:xfrm>
          <a:off x="6835002" y="3505591"/>
          <a:ext cx="3888005" cy="1200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chemeClr val="bg1">
                  <a:lumMod val="75000"/>
                  <a:lumOff val="25000"/>
                </a:schemeClr>
              </a:solidFill>
            </a:rPr>
            <a:t>Use lower level languages for important kernels</a:t>
          </a:r>
        </a:p>
      </dsp:txBody>
      <dsp:txXfrm>
        <a:off x="6835002" y="3505591"/>
        <a:ext cx="3888005" cy="12001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9130C-35EF-4CDB-97AF-B506AC4F3920}">
      <dsp:nvSpPr>
        <dsp:cNvPr id="0" name=""/>
        <dsp:cNvSpPr/>
      </dsp:nvSpPr>
      <dsp:spPr>
        <a:xfrm>
          <a:off x="2512278" y="-127668"/>
          <a:ext cx="2290643" cy="1488918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Identify Available Parallelism</a:t>
          </a:r>
        </a:p>
      </dsp:txBody>
      <dsp:txXfrm>
        <a:off x="2584961" y="-54985"/>
        <a:ext cx="2145277" cy="1343552"/>
      </dsp:txXfrm>
    </dsp:sp>
    <dsp:sp modelId="{41E5E428-3B60-4AC3-A61F-B577B467451C}">
      <dsp:nvSpPr>
        <dsp:cNvPr id="0" name=""/>
        <dsp:cNvSpPr/>
      </dsp:nvSpPr>
      <dsp:spPr>
        <a:xfrm>
          <a:off x="1626440" y="616790"/>
          <a:ext cx="4062318" cy="4062318"/>
        </a:xfrm>
        <a:custGeom>
          <a:avLst/>
          <a:gdLst/>
          <a:ahLst/>
          <a:cxnLst/>
          <a:rect l="0" t="0" r="0" b="0"/>
          <a:pathLst>
            <a:path>
              <a:moveTo>
                <a:pt x="3365279" y="499581"/>
              </a:moveTo>
              <a:arcTo wR="2031159" hR="2031159" stAng="18663499" swAng="1242391"/>
            </a:path>
          </a:pathLst>
        </a:custGeom>
        <a:noFill/>
        <a:ln w="635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60A66B-6BD6-4CF5-8268-04D7B6BD5BA0}">
      <dsp:nvSpPr>
        <dsp:cNvPr id="0" name=""/>
        <dsp:cNvSpPr/>
      </dsp:nvSpPr>
      <dsp:spPr>
        <a:xfrm>
          <a:off x="4543437" y="1903490"/>
          <a:ext cx="2290643" cy="1488918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Express Parallelism</a:t>
          </a:r>
        </a:p>
      </dsp:txBody>
      <dsp:txXfrm>
        <a:off x="4616120" y="1976173"/>
        <a:ext cx="2145277" cy="1343552"/>
      </dsp:txXfrm>
    </dsp:sp>
    <dsp:sp modelId="{13ED9F32-7233-48AE-9F8F-BAB4E93BF43C}">
      <dsp:nvSpPr>
        <dsp:cNvPr id="0" name=""/>
        <dsp:cNvSpPr/>
      </dsp:nvSpPr>
      <dsp:spPr>
        <a:xfrm>
          <a:off x="1626440" y="616790"/>
          <a:ext cx="4062318" cy="4062318"/>
        </a:xfrm>
        <a:custGeom>
          <a:avLst/>
          <a:gdLst/>
          <a:ahLst/>
          <a:cxnLst/>
          <a:rect l="0" t="0" r="0" b="0"/>
          <a:pathLst>
            <a:path>
              <a:moveTo>
                <a:pt x="3820637" y="2992083"/>
              </a:moveTo>
              <a:arcTo wR="2031159" hR="2031159" stAng="1694110" swAng="1242391"/>
            </a:path>
          </a:pathLst>
        </a:custGeom>
        <a:noFill/>
        <a:ln w="635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C06734-987A-4754-B488-8CB0BFB32AD8}">
      <dsp:nvSpPr>
        <dsp:cNvPr id="0" name=""/>
        <dsp:cNvSpPr/>
      </dsp:nvSpPr>
      <dsp:spPr>
        <a:xfrm>
          <a:off x="2512278" y="3934650"/>
          <a:ext cx="2290643" cy="1488918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Express Data Movement</a:t>
          </a:r>
        </a:p>
      </dsp:txBody>
      <dsp:txXfrm>
        <a:off x="2584961" y="4007333"/>
        <a:ext cx="2145277" cy="1343552"/>
      </dsp:txXfrm>
    </dsp:sp>
    <dsp:sp modelId="{1C6BED4D-52EF-46DB-A7ED-CA4CAAE0B1BF}">
      <dsp:nvSpPr>
        <dsp:cNvPr id="0" name=""/>
        <dsp:cNvSpPr/>
      </dsp:nvSpPr>
      <dsp:spPr>
        <a:xfrm>
          <a:off x="1626440" y="616790"/>
          <a:ext cx="4062318" cy="4062318"/>
        </a:xfrm>
        <a:custGeom>
          <a:avLst/>
          <a:gdLst/>
          <a:ahLst/>
          <a:cxnLst/>
          <a:rect l="0" t="0" r="0" b="0"/>
          <a:pathLst>
            <a:path>
              <a:moveTo>
                <a:pt x="697039" y="3562737"/>
              </a:moveTo>
              <a:arcTo wR="2031159" hR="2031159" stAng="7863499" swAng="1242391"/>
            </a:path>
          </a:pathLst>
        </a:custGeom>
        <a:noFill/>
        <a:ln w="635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81C168-2465-453A-A490-8EFD3C02ABF1}">
      <dsp:nvSpPr>
        <dsp:cNvPr id="0" name=""/>
        <dsp:cNvSpPr/>
      </dsp:nvSpPr>
      <dsp:spPr>
        <a:xfrm>
          <a:off x="481118" y="1903490"/>
          <a:ext cx="2290643" cy="1488918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Optimize Loop Performance</a:t>
          </a:r>
        </a:p>
      </dsp:txBody>
      <dsp:txXfrm>
        <a:off x="553801" y="1976173"/>
        <a:ext cx="2145277" cy="1343552"/>
      </dsp:txXfrm>
    </dsp:sp>
    <dsp:sp modelId="{3E1EA17A-5B98-4693-8B2E-A164BE3EDFCA}">
      <dsp:nvSpPr>
        <dsp:cNvPr id="0" name=""/>
        <dsp:cNvSpPr/>
      </dsp:nvSpPr>
      <dsp:spPr>
        <a:xfrm>
          <a:off x="1626440" y="616790"/>
          <a:ext cx="4062318" cy="4062318"/>
        </a:xfrm>
        <a:custGeom>
          <a:avLst/>
          <a:gdLst/>
          <a:ahLst/>
          <a:cxnLst/>
          <a:rect l="0" t="0" r="0" b="0"/>
          <a:pathLst>
            <a:path>
              <a:moveTo>
                <a:pt x="241681" y="1070234"/>
              </a:moveTo>
              <a:arcTo wR="2031159" hR="2031159" stAng="12494110" swAng="1242391"/>
            </a:path>
          </a:pathLst>
        </a:custGeom>
        <a:noFill/>
        <a:ln w="635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9130C-35EF-4CDB-97AF-B506AC4F3920}">
      <dsp:nvSpPr>
        <dsp:cNvPr id="0" name=""/>
        <dsp:cNvSpPr/>
      </dsp:nvSpPr>
      <dsp:spPr>
        <a:xfrm>
          <a:off x="2512278" y="-127668"/>
          <a:ext cx="2290643" cy="1488918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Identify Available Parallelism</a:t>
          </a:r>
        </a:p>
      </dsp:txBody>
      <dsp:txXfrm>
        <a:off x="2584961" y="-54985"/>
        <a:ext cx="2145277" cy="1343552"/>
      </dsp:txXfrm>
    </dsp:sp>
    <dsp:sp modelId="{41E5E428-3B60-4AC3-A61F-B577B467451C}">
      <dsp:nvSpPr>
        <dsp:cNvPr id="0" name=""/>
        <dsp:cNvSpPr/>
      </dsp:nvSpPr>
      <dsp:spPr>
        <a:xfrm>
          <a:off x="1626440" y="616790"/>
          <a:ext cx="4062318" cy="4062318"/>
        </a:xfrm>
        <a:custGeom>
          <a:avLst/>
          <a:gdLst/>
          <a:ahLst/>
          <a:cxnLst/>
          <a:rect l="0" t="0" r="0" b="0"/>
          <a:pathLst>
            <a:path>
              <a:moveTo>
                <a:pt x="3365279" y="499581"/>
              </a:moveTo>
              <a:arcTo wR="2031159" hR="2031159" stAng="18663499" swAng="1242391"/>
            </a:path>
          </a:pathLst>
        </a:custGeom>
        <a:noFill/>
        <a:ln w="635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60A66B-6BD6-4CF5-8268-04D7B6BD5BA0}">
      <dsp:nvSpPr>
        <dsp:cNvPr id="0" name=""/>
        <dsp:cNvSpPr/>
      </dsp:nvSpPr>
      <dsp:spPr>
        <a:xfrm>
          <a:off x="4543437" y="1903490"/>
          <a:ext cx="2290643" cy="1488918"/>
        </a:xfrm>
        <a:prstGeom prst="round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Express Parallelism</a:t>
          </a:r>
        </a:p>
      </dsp:txBody>
      <dsp:txXfrm>
        <a:off x="4616120" y="1976173"/>
        <a:ext cx="2145277" cy="1343552"/>
      </dsp:txXfrm>
    </dsp:sp>
    <dsp:sp modelId="{13ED9F32-7233-48AE-9F8F-BAB4E93BF43C}">
      <dsp:nvSpPr>
        <dsp:cNvPr id="0" name=""/>
        <dsp:cNvSpPr/>
      </dsp:nvSpPr>
      <dsp:spPr>
        <a:xfrm>
          <a:off x="1626440" y="616790"/>
          <a:ext cx="4062318" cy="4062318"/>
        </a:xfrm>
        <a:custGeom>
          <a:avLst/>
          <a:gdLst/>
          <a:ahLst/>
          <a:cxnLst/>
          <a:rect l="0" t="0" r="0" b="0"/>
          <a:pathLst>
            <a:path>
              <a:moveTo>
                <a:pt x="3820637" y="2992083"/>
              </a:moveTo>
              <a:arcTo wR="2031159" hR="2031159" stAng="1694110" swAng="1242391"/>
            </a:path>
          </a:pathLst>
        </a:custGeom>
        <a:noFill/>
        <a:ln w="635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C06734-987A-4754-B488-8CB0BFB32AD8}">
      <dsp:nvSpPr>
        <dsp:cNvPr id="0" name=""/>
        <dsp:cNvSpPr/>
      </dsp:nvSpPr>
      <dsp:spPr>
        <a:xfrm>
          <a:off x="2512278" y="3934650"/>
          <a:ext cx="2290643" cy="1488918"/>
        </a:xfrm>
        <a:prstGeom prst="round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Express Data Movement</a:t>
          </a:r>
        </a:p>
      </dsp:txBody>
      <dsp:txXfrm>
        <a:off x="2584961" y="4007333"/>
        <a:ext cx="2145277" cy="1343552"/>
      </dsp:txXfrm>
    </dsp:sp>
    <dsp:sp modelId="{1C6BED4D-52EF-46DB-A7ED-CA4CAAE0B1BF}">
      <dsp:nvSpPr>
        <dsp:cNvPr id="0" name=""/>
        <dsp:cNvSpPr/>
      </dsp:nvSpPr>
      <dsp:spPr>
        <a:xfrm>
          <a:off x="1626440" y="616790"/>
          <a:ext cx="4062318" cy="4062318"/>
        </a:xfrm>
        <a:custGeom>
          <a:avLst/>
          <a:gdLst/>
          <a:ahLst/>
          <a:cxnLst/>
          <a:rect l="0" t="0" r="0" b="0"/>
          <a:pathLst>
            <a:path>
              <a:moveTo>
                <a:pt x="697039" y="3562737"/>
              </a:moveTo>
              <a:arcTo wR="2031159" hR="2031159" stAng="7863499" swAng="1242391"/>
            </a:path>
          </a:pathLst>
        </a:custGeom>
        <a:noFill/>
        <a:ln w="635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81C168-2465-453A-A490-8EFD3C02ABF1}">
      <dsp:nvSpPr>
        <dsp:cNvPr id="0" name=""/>
        <dsp:cNvSpPr/>
      </dsp:nvSpPr>
      <dsp:spPr>
        <a:xfrm>
          <a:off x="481118" y="1903490"/>
          <a:ext cx="2290643" cy="1488918"/>
        </a:xfrm>
        <a:prstGeom prst="round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Optimize Loop Performance</a:t>
          </a:r>
        </a:p>
      </dsp:txBody>
      <dsp:txXfrm>
        <a:off x="553801" y="1976173"/>
        <a:ext cx="2145277" cy="1343552"/>
      </dsp:txXfrm>
    </dsp:sp>
    <dsp:sp modelId="{3E1EA17A-5B98-4693-8B2E-A164BE3EDFCA}">
      <dsp:nvSpPr>
        <dsp:cNvPr id="0" name=""/>
        <dsp:cNvSpPr/>
      </dsp:nvSpPr>
      <dsp:spPr>
        <a:xfrm>
          <a:off x="1626440" y="616790"/>
          <a:ext cx="4062318" cy="4062318"/>
        </a:xfrm>
        <a:custGeom>
          <a:avLst/>
          <a:gdLst/>
          <a:ahLst/>
          <a:cxnLst/>
          <a:rect l="0" t="0" r="0" b="0"/>
          <a:pathLst>
            <a:path>
              <a:moveTo>
                <a:pt x="241681" y="1070234"/>
              </a:moveTo>
              <a:arcTo wR="2031159" hR="2031159" stAng="12494110" swAng="1242391"/>
            </a:path>
          </a:pathLst>
        </a:custGeom>
        <a:noFill/>
        <a:ln w="635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9130C-35EF-4CDB-97AF-B506AC4F3920}">
      <dsp:nvSpPr>
        <dsp:cNvPr id="0" name=""/>
        <dsp:cNvSpPr/>
      </dsp:nvSpPr>
      <dsp:spPr>
        <a:xfrm>
          <a:off x="2512278" y="-127668"/>
          <a:ext cx="2290643" cy="1488918"/>
        </a:xfrm>
        <a:prstGeom prst="round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Identify Available Parallelism</a:t>
          </a:r>
        </a:p>
      </dsp:txBody>
      <dsp:txXfrm>
        <a:off x="2584961" y="-54985"/>
        <a:ext cx="2145277" cy="1343552"/>
      </dsp:txXfrm>
    </dsp:sp>
    <dsp:sp modelId="{41E5E428-3B60-4AC3-A61F-B577B467451C}">
      <dsp:nvSpPr>
        <dsp:cNvPr id="0" name=""/>
        <dsp:cNvSpPr/>
      </dsp:nvSpPr>
      <dsp:spPr>
        <a:xfrm>
          <a:off x="1626440" y="616790"/>
          <a:ext cx="4062318" cy="4062318"/>
        </a:xfrm>
        <a:custGeom>
          <a:avLst/>
          <a:gdLst/>
          <a:ahLst/>
          <a:cxnLst/>
          <a:rect l="0" t="0" r="0" b="0"/>
          <a:pathLst>
            <a:path>
              <a:moveTo>
                <a:pt x="3365279" y="499581"/>
              </a:moveTo>
              <a:arcTo wR="2031159" hR="2031159" stAng="18663499" swAng="1242391"/>
            </a:path>
          </a:pathLst>
        </a:custGeom>
        <a:noFill/>
        <a:ln w="635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60A66B-6BD6-4CF5-8268-04D7B6BD5BA0}">
      <dsp:nvSpPr>
        <dsp:cNvPr id="0" name=""/>
        <dsp:cNvSpPr/>
      </dsp:nvSpPr>
      <dsp:spPr>
        <a:xfrm>
          <a:off x="4543437" y="1903490"/>
          <a:ext cx="2290643" cy="1488918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Express Parallelism</a:t>
          </a:r>
        </a:p>
      </dsp:txBody>
      <dsp:txXfrm>
        <a:off x="4616120" y="1976173"/>
        <a:ext cx="2145277" cy="1343552"/>
      </dsp:txXfrm>
    </dsp:sp>
    <dsp:sp modelId="{13ED9F32-7233-48AE-9F8F-BAB4E93BF43C}">
      <dsp:nvSpPr>
        <dsp:cNvPr id="0" name=""/>
        <dsp:cNvSpPr/>
      </dsp:nvSpPr>
      <dsp:spPr>
        <a:xfrm>
          <a:off x="1626440" y="616790"/>
          <a:ext cx="4062318" cy="4062318"/>
        </a:xfrm>
        <a:custGeom>
          <a:avLst/>
          <a:gdLst/>
          <a:ahLst/>
          <a:cxnLst/>
          <a:rect l="0" t="0" r="0" b="0"/>
          <a:pathLst>
            <a:path>
              <a:moveTo>
                <a:pt x="3820637" y="2992083"/>
              </a:moveTo>
              <a:arcTo wR="2031159" hR="2031159" stAng="1694110" swAng="1242391"/>
            </a:path>
          </a:pathLst>
        </a:custGeom>
        <a:noFill/>
        <a:ln w="635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C06734-987A-4754-B488-8CB0BFB32AD8}">
      <dsp:nvSpPr>
        <dsp:cNvPr id="0" name=""/>
        <dsp:cNvSpPr/>
      </dsp:nvSpPr>
      <dsp:spPr>
        <a:xfrm>
          <a:off x="2512278" y="3934650"/>
          <a:ext cx="2290643" cy="1488918"/>
        </a:xfrm>
        <a:prstGeom prst="round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Express Data Movement</a:t>
          </a:r>
        </a:p>
      </dsp:txBody>
      <dsp:txXfrm>
        <a:off x="2584961" y="4007333"/>
        <a:ext cx="2145277" cy="1343552"/>
      </dsp:txXfrm>
    </dsp:sp>
    <dsp:sp modelId="{1C6BED4D-52EF-46DB-A7ED-CA4CAAE0B1BF}">
      <dsp:nvSpPr>
        <dsp:cNvPr id="0" name=""/>
        <dsp:cNvSpPr/>
      </dsp:nvSpPr>
      <dsp:spPr>
        <a:xfrm>
          <a:off x="1626440" y="616790"/>
          <a:ext cx="4062318" cy="4062318"/>
        </a:xfrm>
        <a:custGeom>
          <a:avLst/>
          <a:gdLst/>
          <a:ahLst/>
          <a:cxnLst/>
          <a:rect l="0" t="0" r="0" b="0"/>
          <a:pathLst>
            <a:path>
              <a:moveTo>
                <a:pt x="697039" y="3562737"/>
              </a:moveTo>
              <a:arcTo wR="2031159" hR="2031159" stAng="7863499" swAng="1242391"/>
            </a:path>
          </a:pathLst>
        </a:custGeom>
        <a:noFill/>
        <a:ln w="635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81C168-2465-453A-A490-8EFD3C02ABF1}">
      <dsp:nvSpPr>
        <dsp:cNvPr id="0" name=""/>
        <dsp:cNvSpPr/>
      </dsp:nvSpPr>
      <dsp:spPr>
        <a:xfrm>
          <a:off x="481118" y="1903490"/>
          <a:ext cx="2290643" cy="1488918"/>
        </a:xfrm>
        <a:prstGeom prst="round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Optimize Loop Performance</a:t>
          </a:r>
        </a:p>
      </dsp:txBody>
      <dsp:txXfrm>
        <a:off x="553801" y="1976173"/>
        <a:ext cx="2145277" cy="1343552"/>
      </dsp:txXfrm>
    </dsp:sp>
    <dsp:sp modelId="{3E1EA17A-5B98-4693-8B2E-A164BE3EDFCA}">
      <dsp:nvSpPr>
        <dsp:cNvPr id="0" name=""/>
        <dsp:cNvSpPr/>
      </dsp:nvSpPr>
      <dsp:spPr>
        <a:xfrm>
          <a:off x="1626440" y="616790"/>
          <a:ext cx="4062318" cy="4062318"/>
        </a:xfrm>
        <a:custGeom>
          <a:avLst/>
          <a:gdLst/>
          <a:ahLst/>
          <a:cxnLst/>
          <a:rect l="0" t="0" r="0" b="0"/>
          <a:pathLst>
            <a:path>
              <a:moveTo>
                <a:pt x="241681" y="1070234"/>
              </a:moveTo>
              <a:arcTo wR="2031159" hR="2031159" stAng="12494110" swAng="1242391"/>
            </a:path>
          </a:pathLst>
        </a:custGeom>
        <a:noFill/>
        <a:ln w="635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9130C-35EF-4CDB-97AF-B506AC4F3920}">
      <dsp:nvSpPr>
        <dsp:cNvPr id="0" name=""/>
        <dsp:cNvSpPr/>
      </dsp:nvSpPr>
      <dsp:spPr>
        <a:xfrm>
          <a:off x="2512278" y="-127668"/>
          <a:ext cx="2290643" cy="1488918"/>
        </a:xfrm>
        <a:prstGeom prst="round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Identify Available Parallelism</a:t>
          </a:r>
        </a:p>
      </dsp:txBody>
      <dsp:txXfrm>
        <a:off x="2584961" y="-54985"/>
        <a:ext cx="2145277" cy="1343552"/>
      </dsp:txXfrm>
    </dsp:sp>
    <dsp:sp modelId="{41E5E428-3B60-4AC3-A61F-B577B467451C}">
      <dsp:nvSpPr>
        <dsp:cNvPr id="0" name=""/>
        <dsp:cNvSpPr/>
      </dsp:nvSpPr>
      <dsp:spPr>
        <a:xfrm>
          <a:off x="1626440" y="616790"/>
          <a:ext cx="4062318" cy="4062318"/>
        </a:xfrm>
        <a:custGeom>
          <a:avLst/>
          <a:gdLst/>
          <a:ahLst/>
          <a:cxnLst/>
          <a:rect l="0" t="0" r="0" b="0"/>
          <a:pathLst>
            <a:path>
              <a:moveTo>
                <a:pt x="3365279" y="499581"/>
              </a:moveTo>
              <a:arcTo wR="2031159" hR="2031159" stAng="18663499" swAng="1242391"/>
            </a:path>
          </a:pathLst>
        </a:custGeom>
        <a:noFill/>
        <a:ln w="635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60A66B-6BD6-4CF5-8268-04D7B6BD5BA0}">
      <dsp:nvSpPr>
        <dsp:cNvPr id="0" name=""/>
        <dsp:cNvSpPr/>
      </dsp:nvSpPr>
      <dsp:spPr>
        <a:xfrm>
          <a:off x="4543437" y="1903490"/>
          <a:ext cx="2290643" cy="1488918"/>
        </a:xfrm>
        <a:prstGeom prst="round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Express Parallelism</a:t>
          </a:r>
        </a:p>
      </dsp:txBody>
      <dsp:txXfrm>
        <a:off x="4616120" y="1976173"/>
        <a:ext cx="2145277" cy="1343552"/>
      </dsp:txXfrm>
    </dsp:sp>
    <dsp:sp modelId="{13ED9F32-7233-48AE-9F8F-BAB4E93BF43C}">
      <dsp:nvSpPr>
        <dsp:cNvPr id="0" name=""/>
        <dsp:cNvSpPr/>
      </dsp:nvSpPr>
      <dsp:spPr>
        <a:xfrm>
          <a:off x="1626440" y="616790"/>
          <a:ext cx="4062318" cy="4062318"/>
        </a:xfrm>
        <a:custGeom>
          <a:avLst/>
          <a:gdLst/>
          <a:ahLst/>
          <a:cxnLst/>
          <a:rect l="0" t="0" r="0" b="0"/>
          <a:pathLst>
            <a:path>
              <a:moveTo>
                <a:pt x="3820637" y="2992083"/>
              </a:moveTo>
              <a:arcTo wR="2031159" hR="2031159" stAng="1694110" swAng="1242391"/>
            </a:path>
          </a:pathLst>
        </a:custGeom>
        <a:noFill/>
        <a:ln w="635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C06734-987A-4754-B488-8CB0BFB32AD8}">
      <dsp:nvSpPr>
        <dsp:cNvPr id="0" name=""/>
        <dsp:cNvSpPr/>
      </dsp:nvSpPr>
      <dsp:spPr>
        <a:xfrm>
          <a:off x="2512278" y="3934650"/>
          <a:ext cx="2290643" cy="1488918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Express Data Movement</a:t>
          </a:r>
        </a:p>
      </dsp:txBody>
      <dsp:txXfrm>
        <a:off x="2584961" y="4007333"/>
        <a:ext cx="2145277" cy="1343552"/>
      </dsp:txXfrm>
    </dsp:sp>
    <dsp:sp modelId="{1C6BED4D-52EF-46DB-A7ED-CA4CAAE0B1BF}">
      <dsp:nvSpPr>
        <dsp:cNvPr id="0" name=""/>
        <dsp:cNvSpPr/>
      </dsp:nvSpPr>
      <dsp:spPr>
        <a:xfrm>
          <a:off x="1626440" y="616790"/>
          <a:ext cx="4062318" cy="4062318"/>
        </a:xfrm>
        <a:custGeom>
          <a:avLst/>
          <a:gdLst/>
          <a:ahLst/>
          <a:cxnLst/>
          <a:rect l="0" t="0" r="0" b="0"/>
          <a:pathLst>
            <a:path>
              <a:moveTo>
                <a:pt x="697039" y="3562737"/>
              </a:moveTo>
              <a:arcTo wR="2031159" hR="2031159" stAng="7863499" swAng="1242391"/>
            </a:path>
          </a:pathLst>
        </a:custGeom>
        <a:noFill/>
        <a:ln w="635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81C168-2465-453A-A490-8EFD3C02ABF1}">
      <dsp:nvSpPr>
        <dsp:cNvPr id="0" name=""/>
        <dsp:cNvSpPr/>
      </dsp:nvSpPr>
      <dsp:spPr>
        <a:xfrm>
          <a:off x="481118" y="1903490"/>
          <a:ext cx="2290643" cy="1488918"/>
        </a:xfrm>
        <a:prstGeom prst="round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Optimize Loop Performance</a:t>
          </a:r>
        </a:p>
      </dsp:txBody>
      <dsp:txXfrm>
        <a:off x="553801" y="1976173"/>
        <a:ext cx="2145277" cy="1343552"/>
      </dsp:txXfrm>
    </dsp:sp>
    <dsp:sp modelId="{3E1EA17A-5B98-4693-8B2E-A164BE3EDFCA}">
      <dsp:nvSpPr>
        <dsp:cNvPr id="0" name=""/>
        <dsp:cNvSpPr/>
      </dsp:nvSpPr>
      <dsp:spPr>
        <a:xfrm>
          <a:off x="1626440" y="616790"/>
          <a:ext cx="4062318" cy="4062318"/>
        </a:xfrm>
        <a:custGeom>
          <a:avLst/>
          <a:gdLst/>
          <a:ahLst/>
          <a:cxnLst/>
          <a:rect l="0" t="0" r="0" b="0"/>
          <a:pathLst>
            <a:path>
              <a:moveTo>
                <a:pt x="241681" y="1070234"/>
              </a:moveTo>
              <a:arcTo wR="2031159" hR="2031159" stAng="12494110" swAng="1242391"/>
            </a:path>
          </a:pathLst>
        </a:custGeom>
        <a:noFill/>
        <a:ln w="63500" cap="flat" cmpd="sng" algn="ctr">
          <a:solidFill>
            <a:schemeClr val="tx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0.81087</cdr:x>
      <cdr:y>0.16052</cdr:y>
    </cdr:from>
    <cdr:to>
      <cdr:x>0.98704</cdr:x>
      <cdr:y>0.52243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311824" y="852406"/>
          <a:ext cx="1588576" cy="192179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endParaRPr lang="en-US" sz="1100" dirty="0">
            <a:solidFill>
              <a:schemeClr val="bg2"/>
            </a:solidFill>
            <a:latin typeface="Trebuchet MS" pitchFamily="34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0.64535</cdr:x>
      <cdr:y>0.4896</cdr:y>
    </cdr:from>
    <cdr:to>
      <cdr:x>0.83699</cdr:x>
      <cdr:y>0.58956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819161" y="2562535"/>
          <a:ext cx="1728018" cy="52319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1400" dirty="0">
              <a:solidFill>
                <a:schemeClr val="tx2"/>
              </a:solidFill>
              <a:latin typeface="Trebuchet MS" pitchFamily="34" charset="0"/>
            </a:rPr>
            <a:t>Socket/Socket: 5.2X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791" y="8610575"/>
            <a:ext cx="1209933" cy="3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6/7/18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933" y="240101"/>
            <a:ext cx="1209933" cy="3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cf.ornl.gov/caar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10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term “kernel” should be explained</a:t>
            </a:r>
            <a:r>
              <a:rPr lang="en-US" baseline="0" dirty="0"/>
              <a:t> briefly, but will be explained in more depth in the second lecture.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17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STOP FOR QUESTIONS.</a:t>
            </a:r>
          </a:p>
          <a:p>
            <a:endParaRPr lang="en-US" b="1" dirty="0"/>
          </a:p>
          <a:p>
            <a:r>
              <a:rPr lang="en-US" b="0" dirty="0"/>
              <a:t>How</a:t>
            </a:r>
            <a:r>
              <a:rPr lang="en-US" b="0" baseline="0" dirty="0"/>
              <a:t> might you address this problem?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B7925B-6DD5-4B3E-921F-8E145ABA1EC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577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pgcc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-fast </a:t>
            </a:r>
            <a:r>
              <a:rPr lang="en-US" sz="11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-ta=tesla -</a:t>
            </a:r>
            <a:r>
              <a:rPr lang="en-US" sz="11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Minfo</a:t>
            </a:r>
            <a:r>
              <a:rPr lang="en-US" sz="11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=all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laplace2d.c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40, Loop not fused: function call before adjacent loop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Generated vector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code for the loop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51, Loop not vectorized/parallelized: potential early exits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55, Generating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copyout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(Anew[1:4094][1:4094])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Generating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copyin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(A[:][:])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Generating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copyout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(A[1:4094][1:4094])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Generating Tesla code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57, Loop is parallelizable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59, Loop is parallelizable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Accelerator kernel generated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57, #pragma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loop gang /*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blockIdx.y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59, #pragma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loop gang, vector(128) /*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63, Max reduction generated for error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67, Loop is parallelizable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69, Loop is parallelizable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Accelerator kernel generated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67, #pragma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loop gang /*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blockIdx.y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69, #pragma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loop gang, vector(128) /*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buNone/>
            </a:pPr>
            <a:endParaRPr lang="en-US" sz="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244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We think every domain scientist should have access to this powerful tool.  So what we are announcing today</a:t>
            </a:r>
            <a:r>
              <a:rPr lang="en-US" baseline="0" dirty="0"/>
              <a:t> is </a:t>
            </a:r>
            <a:r>
              <a:rPr lang="en-US" dirty="0"/>
              <a:t>a new</a:t>
            </a:r>
            <a:r>
              <a:rPr lang="en-US" baseline="0" dirty="0"/>
              <a:t> toolkit called, the NVIDIA OpenACC Toolkit.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It’s everything a developer needs for quick on-ramp to accelerated computing.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aseline="0" dirty="0"/>
              <a:t>The foundation of this toolkit is a free OpenACC compiler. 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Up to now, anyone who wanted to try OpenACC would have had to pay for the compiler. 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In partnering with PGI, one of the leading compiler vendor in HPC, we’ve eliminated that barrier to access.  Free for academia.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Toolkit includes </a:t>
            </a:r>
            <a:r>
              <a:rPr lang="en-US" baseline="0" dirty="0" err="1"/>
              <a:t>NVProf</a:t>
            </a:r>
            <a:r>
              <a:rPr lang="en-US" baseline="0" dirty="0"/>
              <a:t> profiler which helps developers locate where to insert the compiler hints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Lots of samples of how to use OpenACC in real-world algorithms so developer can just cut and paste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Quick start guide, best practices guide.  Other tools that help make developer experience as seamless as possible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aseline="0" dirty="0"/>
              <a:t>We’re really excited about this toolkit.  Developers can spend less time programming, and more time doing science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aseline="0" dirty="0"/>
              <a:t>Starting 7/13, any developer can download the toolkit from URL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098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lab is browser-based and should take you roughly 1 hour.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86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 for various things relating to OpenACC. The two recommended, free compilers for OpenACC are PGI and GCC. OpenACC is a new edition to GCC, and all of </a:t>
            </a:r>
            <a:r>
              <a:rPr lang="en-US" dirty="0" err="1"/>
              <a:t>OpenACC’s</a:t>
            </a:r>
            <a:r>
              <a:rPr lang="en-US" dirty="0"/>
              <a:t> features may not be supported yet.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73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Simple, Powerful, Portable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10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baseline="0" dirty="0"/>
              <a:t>So we know that developers drive innovation in HPC.  </a:t>
            </a:r>
            <a:r>
              <a:rPr lang="en-US" dirty="0"/>
              <a:t>There is a programming</a:t>
            </a:r>
            <a:r>
              <a:rPr lang="en-US" baseline="0" dirty="0"/>
              <a:t> tool that we believe will fuel the next wave of developers in HPC.  OpenACC.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Industry standard programming interface that makes it simpler than ever to run existing codes on the accelerator. 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relying on a compiler to do most of the hard work, to automatically run code on the GPU.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Targets developers, mostly domain scientists w/o any computer science background.  No parallel programming background.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With OpenACC, domain scientists don’t have to master parallel programming. 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By putting simple hints into the code that a compiler can understand, the compiler does parallel programming on behalf of the developer. 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&lt;refer to the green box&gt;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Today, over 8000 developers are using OpenACC.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aseline="0" dirty="0"/>
              <a:t>Many of those who have used OpenACC have had great success. 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Examples underscore the fact that OpenACC is simple.  Only 5% of the code was modified.  Only 2 days of effort for PowerGrid. 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/>
              <a:t>At the same time, OpenACC is powerful.  7-8x speedup on their code.  Even up to 70x over CPU code. </a:t>
            </a:r>
          </a:p>
          <a:p>
            <a:endParaRPr lang="en-US" sz="1100" kern="1200" dirty="0">
              <a:solidFill>
                <a:schemeClr val="tx1"/>
              </a:solidFill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kern="1200" dirty="0" err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PowerGrid</a:t>
            </a:r>
            <a:r>
              <a:rPr lang="en-US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- MRI Reconstruction Information</a:t>
            </a:r>
          </a:p>
          <a:p>
            <a:r>
              <a:rPr lang="en-US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=========</a:t>
            </a:r>
          </a:p>
          <a:p>
            <a:r>
              <a:rPr lang="en-US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Advanced model for MRI reconstruction.</a:t>
            </a:r>
          </a:p>
          <a:p>
            <a:r>
              <a:rPr lang="en-US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Two approaches:</a:t>
            </a:r>
          </a:p>
          <a:p>
            <a:r>
              <a:rPr lang="en-US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1. DFT - O(N^2), simple but compute intensive. Use for extremely under-sampled</a:t>
            </a:r>
            <a:r>
              <a:rPr lang="en-US" sz="1100" kern="1200" baseline="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acquisitions.  Would be a new approach.  Less radiation dosage.  </a:t>
            </a:r>
            <a:endParaRPr lang="en-US" sz="1100" kern="1200" dirty="0">
              <a:solidFill>
                <a:schemeClr val="tx1"/>
              </a:solidFill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2. Gridding  DFT approximation, O(N log(N)), several steps; predominant</a:t>
            </a:r>
            <a:r>
              <a:rPr lang="en-US" sz="1100" kern="1200" baseline="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en-US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approach used in existing scanners today.  Less</a:t>
            </a:r>
            <a:r>
              <a:rPr lang="en-US" sz="1100" kern="1200" baseline="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computationally intensive.</a:t>
            </a:r>
            <a:endParaRPr lang="en-US" sz="1100" kern="1200" dirty="0">
              <a:solidFill>
                <a:schemeClr val="tx1"/>
              </a:solidFill>
              <a:latin typeface="Trebuchet MS" pitchFamily="34" charset="0"/>
              <a:ea typeface="+mn-ea"/>
              <a:cs typeface="+mn-cs"/>
            </a:endParaRPr>
          </a:p>
          <a:p>
            <a:endParaRPr lang="en-US" sz="1100" kern="1200" dirty="0">
              <a:solidFill>
                <a:schemeClr val="tx1"/>
              </a:solidFill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With OpenACC,</a:t>
            </a:r>
            <a:r>
              <a:rPr lang="en-US" sz="1100" kern="1200" baseline="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they feel that DFT is now possible</a:t>
            </a:r>
          </a:p>
          <a:p>
            <a:endParaRPr lang="en-US" sz="1100" kern="1200" dirty="0">
              <a:solidFill>
                <a:schemeClr val="tx1"/>
              </a:solidFill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DFT is 88% forward and inverse Fourier Transforms on CPU.</a:t>
            </a:r>
            <a:r>
              <a:rPr lang="en-US" sz="1100" kern="1200" baseline="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 </a:t>
            </a:r>
            <a:r>
              <a:rPr lang="en-US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App threaded for 2 cores but doesn't scale.</a:t>
            </a:r>
          </a:p>
          <a:p>
            <a:r>
              <a:rPr lang="en-US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OpenACC: In DFT routines added 2 lines and achieved a 70x speedup</a:t>
            </a:r>
          </a:p>
          <a:p>
            <a:r>
              <a:rPr lang="pl-PL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DFT run (</a:t>
            </a:r>
            <a:r>
              <a:rPr lang="pl-PL" sz="1100" kern="1200" dirty="0" err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reconstruct</a:t>
            </a:r>
            <a:r>
              <a:rPr lang="pl-PL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3000 </a:t>
            </a:r>
            <a:r>
              <a:rPr lang="pl-PL" sz="1100" kern="1200" dirty="0" err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images</a:t>
            </a:r>
            <a:r>
              <a:rPr lang="pl-PL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) on BW ran in 21.2 </a:t>
            </a:r>
            <a:r>
              <a:rPr lang="pl-PL" sz="1100" kern="1200" dirty="0" err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hours</a:t>
            </a:r>
            <a:r>
              <a:rPr lang="pl-PL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pl-PL" sz="1100" kern="1200" dirty="0" err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last</a:t>
            </a:r>
            <a:r>
              <a:rPr lang="pl-PL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pl-PL" sz="1100" kern="1200" dirty="0" err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night</a:t>
            </a:r>
            <a:r>
              <a:rPr lang="pl-PL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vs. 9</a:t>
            </a:r>
            <a:r>
              <a:rPr lang="pl-PL" sz="1100" kern="1200" baseline="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pl-PL" sz="1100" kern="1200" dirty="0" err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months</a:t>
            </a:r>
            <a:r>
              <a:rPr lang="pl-PL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on CPU!</a:t>
            </a:r>
          </a:p>
          <a:p>
            <a:endParaRPr lang="pl-PL" sz="1100" kern="1200" dirty="0">
              <a:solidFill>
                <a:schemeClr val="tx1"/>
              </a:solidFill>
              <a:latin typeface="Trebuchet MS" pitchFamily="34" charset="0"/>
              <a:ea typeface="+mn-ea"/>
              <a:cs typeface="+mn-cs"/>
            </a:endParaRPr>
          </a:p>
          <a:p>
            <a:r>
              <a:rPr lang="pl-PL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Take-</a:t>
            </a:r>
            <a:r>
              <a:rPr lang="pl-PL" sz="1100" kern="1200" dirty="0" err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aways</a:t>
            </a:r>
            <a:r>
              <a:rPr lang="pl-PL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:</a:t>
            </a:r>
          </a:p>
          <a:p>
            <a:pPr marL="228600" indent="-228600">
              <a:buAutoNum type="arabicPeriod"/>
            </a:pPr>
            <a:r>
              <a:rPr lang="pl-PL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2 lines of</a:t>
            </a:r>
            <a:r>
              <a:rPr lang="pl-PL" sz="1100" kern="1200" baseline="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pl-PL" sz="1100" kern="1200" baseline="0" dirty="0" err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code</a:t>
            </a:r>
            <a:r>
              <a:rPr lang="pl-PL" sz="1100" kern="1200" baseline="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.  </a:t>
            </a:r>
            <a:r>
              <a:rPr lang="pl-PL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Using DFT </a:t>
            </a:r>
            <a:r>
              <a:rPr lang="pl-PL" sz="1100" kern="1200" dirty="0" err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is</a:t>
            </a:r>
            <a:r>
              <a:rPr lang="pl-PL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pl-PL" sz="1100" kern="1200" dirty="0" err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now</a:t>
            </a:r>
            <a:r>
              <a:rPr lang="pl-PL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pl-PL" sz="1100" kern="1200" dirty="0" err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feasible</a:t>
            </a:r>
            <a:r>
              <a:rPr lang="pl-PL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; </a:t>
            </a:r>
            <a:r>
              <a:rPr lang="pl-PL" sz="1100" kern="1200" dirty="0" err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could</a:t>
            </a:r>
            <a:r>
              <a:rPr lang="pl-PL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pl-PL" sz="1100" kern="1200" dirty="0" err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move</a:t>
            </a:r>
            <a:r>
              <a:rPr lang="pl-PL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from </a:t>
            </a:r>
            <a:r>
              <a:rPr lang="pl-PL" sz="1100" kern="1200" dirty="0" err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research</a:t>
            </a:r>
            <a:r>
              <a:rPr lang="pl-PL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to </a:t>
            </a:r>
            <a:r>
              <a:rPr lang="pl-PL" sz="1100" kern="1200" dirty="0" err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diagnostic</a:t>
            </a:r>
            <a:r>
              <a:rPr lang="pl-PL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with</a:t>
            </a:r>
            <a:r>
              <a:rPr lang="pl-PL" sz="1100" kern="1200" baseline="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pl-PL" sz="1100" kern="1200" dirty="0" err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some</a:t>
            </a:r>
            <a:r>
              <a:rPr lang="pl-PL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 </a:t>
            </a:r>
            <a:r>
              <a:rPr lang="pl-PL" sz="1100" kern="1200" dirty="0" err="1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refinement</a:t>
            </a:r>
            <a:r>
              <a:rPr lang="pl-PL" sz="1100" kern="1200" dirty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baseline="0" dirty="0"/>
          </a:p>
          <a:p>
            <a:pPr marL="228600" lvl="0" indent="-228600">
              <a:buFont typeface="+mj-lt"/>
              <a:buAutoNum type="arabicPeriod"/>
            </a:pPr>
            <a:endParaRPr lang="en-US" baseline="0" dirty="0"/>
          </a:p>
          <a:p>
            <a:pPr marL="228600" lvl="0" indent="-228600">
              <a:buFont typeface="+mj-lt"/>
              <a:buAutoNum type="arabicPeriod"/>
            </a:pPr>
            <a:r>
              <a:rPr lang="en-US" baseline="0" dirty="0"/>
              <a:t>Followed up with Paresh on this, this is the number of PGI Accelerator Compiler licenses, not including Crays and not taking into account that some are cluster-wide licenses that could cover multiple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018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50">
              <a:defRPr/>
            </a:pPr>
            <a:r>
              <a:rPr lang="en-US" sz="1000" dirty="0"/>
              <a:t>Are you new to </a:t>
            </a:r>
            <a:r>
              <a:rPr lang="en-US" sz="1000" dirty="0" err="1"/>
              <a:t>OpenACC</a:t>
            </a:r>
            <a:r>
              <a:rPr lang="en-US" sz="1000" dirty="0"/>
              <a:t>? Here is a quick primer. [Here’s is quick refresher.]</a:t>
            </a:r>
          </a:p>
          <a:p>
            <a:pPr defTabSz="914350">
              <a:defRPr/>
            </a:pPr>
            <a:endParaRPr lang="en-US" sz="1000" dirty="0"/>
          </a:p>
          <a:p>
            <a:pPr defTabSz="914350">
              <a:defRPr/>
            </a:pPr>
            <a:r>
              <a:rPr lang="en-US" sz="1000" dirty="0"/>
              <a:t>You can take large existing applications, and </a:t>
            </a:r>
            <a:r>
              <a:rPr lang="en-US" sz="1000" b="1" dirty="0"/>
              <a:t>incrementally parallelize </a:t>
            </a:r>
            <a:r>
              <a:rPr lang="en-US" sz="1000" dirty="0"/>
              <a:t>compute-intensive loops and routines for offloading to an Accelerator.  </a:t>
            </a:r>
          </a:p>
          <a:p>
            <a:pPr defTabSz="914350">
              <a:defRPr/>
            </a:pPr>
            <a:endParaRPr lang="en-US" sz="1000" dirty="0"/>
          </a:p>
          <a:p>
            <a:pPr defTabSz="914350">
              <a:defRPr/>
            </a:pPr>
            <a:r>
              <a:rPr lang="en-US" sz="1000" dirty="0" err="1"/>
              <a:t>OpenACC</a:t>
            </a:r>
            <a:r>
              <a:rPr lang="en-US" sz="1000" dirty="0"/>
              <a:t> allows you to keep </a:t>
            </a:r>
            <a:r>
              <a:rPr lang="en-US" sz="1000" b="1" dirty="0"/>
              <a:t>one copy of your source code</a:t>
            </a:r>
            <a:r>
              <a:rPr lang="en-US" sz="1000" dirty="0"/>
              <a:t>, because the directives are ignored by any compiler that doesn’t understand them – that means your code remains completely portable for use with any standard C, C++ or Fortran compiler.</a:t>
            </a:r>
          </a:p>
          <a:p>
            <a:pPr defTabSz="914350">
              <a:defRPr/>
            </a:pPr>
            <a:endParaRPr lang="en-US" sz="1000" dirty="0"/>
          </a:p>
          <a:p>
            <a:pPr defTabSz="914350">
              <a:defRPr/>
            </a:pPr>
            <a:r>
              <a:rPr lang="en-US" sz="1000" dirty="0" err="1"/>
              <a:t>OpenACC</a:t>
            </a:r>
            <a:r>
              <a:rPr lang="en-US" sz="1000" dirty="0"/>
              <a:t> is designed to be </a:t>
            </a:r>
            <a:r>
              <a:rPr lang="en-US" sz="1000" b="1" dirty="0"/>
              <a:t>interoperable with explicit accelerator parallel programming models </a:t>
            </a:r>
            <a:r>
              <a:rPr lang="en-US" sz="1000" dirty="0"/>
              <a:t>like CUDA and </a:t>
            </a:r>
            <a:r>
              <a:rPr lang="en-US" sz="1000" dirty="0" err="1"/>
              <a:t>OpenCL</a:t>
            </a:r>
            <a:r>
              <a:rPr lang="en-US" sz="1000" dirty="0"/>
              <a:t>, which means you can directly call library routines written in those programming models from your </a:t>
            </a:r>
            <a:r>
              <a:rPr lang="en-US" sz="1000" dirty="0" err="1"/>
              <a:t>OpenACC</a:t>
            </a:r>
            <a:r>
              <a:rPr lang="en-US" sz="1000" dirty="0"/>
              <a:t> program and if needed you can code the really important parts of your program in those lower-level models if you need to.</a:t>
            </a:r>
          </a:p>
          <a:p>
            <a:pPr defTabSz="914350">
              <a:defRPr/>
            </a:pPr>
            <a:endParaRPr lang="en-US" sz="1000" dirty="0"/>
          </a:p>
          <a:p>
            <a:pPr defTabSz="914350">
              <a:defRPr/>
            </a:pPr>
            <a:r>
              <a:rPr lang="en-US" sz="1000" dirty="0" err="1"/>
              <a:t>OpenACC</a:t>
            </a:r>
            <a:r>
              <a:rPr lang="en-US" sz="1000" dirty="0"/>
              <a:t> was designed from the outset to be performance portable, so that you can </a:t>
            </a:r>
            <a:r>
              <a:rPr lang="en-US" sz="1000" b="1" dirty="0"/>
              <a:t>write programs that will map efficiently </a:t>
            </a:r>
            <a:r>
              <a:rPr lang="en-US" sz="1000" dirty="0"/>
              <a:t>to multi-core CPUs, GPUs from NVIDIA or AMD, or many integrated core (MIC) accelerators like the upcoming  Knights Landing processors from Intel.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879B22-D358-4828-9DF5-093E97D4303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862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89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80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128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sng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  <a:hlinkClick r:id="rId3"/>
              </a:rPr>
              <a:t>Center for Accelerated Application Readiness (CAAR)</a:t>
            </a:r>
            <a:endParaRPr lang="en-US" sz="1100" b="0" i="0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dirty="0"/>
              <a:t>VASP material science </a:t>
            </a:r>
          </a:p>
          <a:p>
            <a:r>
              <a:rPr lang="en-US" dirty="0"/>
              <a:t>Gaussian Quantum Chemistry</a:t>
            </a:r>
          </a:p>
          <a:p>
            <a:r>
              <a:rPr lang="en-US" dirty="0"/>
              <a:t>ANSYS Fluent, CFD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50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34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33639" y="2349988"/>
            <a:ext cx="8972550" cy="3693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2000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33639" y="917182"/>
            <a:ext cx="8972550" cy="141968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200" b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28075" y="0"/>
            <a:ext cx="187005" cy="6172200"/>
            <a:chOff x="311342" y="0"/>
            <a:chExt cx="401443" cy="6172200"/>
          </a:xfrm>
        </p:grpSpPr>
        <p:sp>
          <p:nvSpPr>
            <p:cNvPr id="10" name="Rectangle 9"/>
            <p:cNvSpPr/>
            <p:nvPr/>
          </p:nvSpPr>
          <p:spPr>
            <a:xfrm>
              <a:off x="311342" y="4638907"/>
              <a:ext cx="401443" cy="1533293"/>
            </a:xfrm>
            <a:prstGeom prst="rect">
              <a:avLst/>
            </a:prstGeom>
            <a:solidFill>
              <a:srgbClr val="F15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1342" y="0"/>
              <a:ext cx="401443" cy="5346409"/>
            </a:xfrm>
            <a:prstGeom prst="rect">
              <a:avLst/>
            </a:prstGeom>
            <a:solidFill>
              <a:srgbClr val="29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841" y="5296846"/>
            <a:ext cx="1733433" cy="6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1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1643063"/>
            <a:ext cx="4663440" cy="39162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1643063"/>
            <a:ext cx="4663440" cy="39162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2530D-4ACB-B94F-9D5A-441B4C9030F3}" type="datetime1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schandra@udel.edu; S8848, GTC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BEEC0-A7B1-5542-B7C8-51CC5A38C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2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626652"/>
            <a:ext cx="9976104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6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6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6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6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6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6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  <p:custDataLst>
              <p:tags r:id="rId4"/>
            </p:custDataLst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740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641" y="649796"/>
            <a:ext cx="9976104" cy="590931"/>
          </a:xfrm>
        </p:spPr>
        <p:txBody>
          <a:bodyPr/>
          <a:lstStyle>
            <a:lvl1pPr algn="l">
              <a:defRPr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740" y="2103035"/>
            <a:ext cx="9948672" cy="3718925"/>
          </a:xfrm>
        </p:spPr>
        <p:txBody>
          <a:bodyPr/>
          <a:lstStyle>
            <a:lvl1pPr marL="228600" indent="-228600"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600" indent="-228600"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" indent="-228600"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41" y="1188030"/>
            <a:ext cx="99761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28075" y="0"/>
            <a:ext cx="187005" cy="6172200"/>
            <a:chOff x="311342" y="0"/>
            <a:chExt cx="401443" cy="6172200"/>
          </a:xfrm>
        </p:grpSpPr>
        <p:sp>
          <p:nvSpPr>
            <p:cNvPr id="16" name="Rectangle 15"/>
            <p:cNvSpPr/>
            <p:nvPr/>
          </p:nvSpPr>
          <p:spPr>
            <a:xfrm>
              <a:off x="311342" y="4638907"/>
              <a:ext cx="401443" cy="1533293"/>
            </a:xfrm>
            <a:prstGeom prst="rect">
              <a:avLst/>
            </a:prstGeom>
            <a:solidFill>
              <a:srgbClr val="F15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11342" y="0"/>
              <a:ext cx="401443" cy="5346409"/>
            </a:xfrm>
            <a:prstGeom prst="rect">
              <a:avLst/>
            </a:prstGeom>
            <a:solidFill>
              <a:srgbClr val="29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53464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377739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28075" y="0"/>
            <a:ext cx="187005" cy="6172200"/>
            <a:chOff x="311342" y="0"/>
            <a:chExt cx="401443" cy="6172200"/>
          </a:xfrm>
        </p:grpSpPr>
        <p:sp>
          <p:nvSpPr>
            <p:cNvPr id="5" name="Rectangle 4"/>
            <p:cNvSpPr/>
            <p:nvPr/>
          </p:nvSpPr>
          <p:spPr>
            <a:xfrm>
              <a:off x="311342" y="4638907"/>
              <a:ext cx="401443" cy="1533293"/>
            </a:xfrm>
            <a:prstGeom prst="rect">
              <a:avLst/>
            </a:prstGeom>
            <a:solidFill>
              <a:srgbClr val="F15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11342" y="0"/>
              <a:ext cx="401443" cy="5346409"/>
            </a:xfrm>
            <a:prstGeom prst="rect">
              <a:avLst/>
            </a:prstGeom>
            <a:solidFill>
              <a:srgbClr val="29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60020" y="2165063"/>
            <a:ext cx="10812780" cy="31813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408" y="3026024"/>
            <a:ext cx="8805227" cy="62476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800">
                <a:solidFill>
                  <a:schemeClr val="tx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tx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tx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685408" y="4039406"/>
            <a:ext cx="8805227" cy="525463"/>
          </a:xfr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39303" y="1274332"/>
            <a:ext cx="1603324" cy="1475018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sz="19900" b="0" kern="0" cap="none" spc="0" dirty="0">
                <a:ln w="0"/>
                <a:gradFill>
                  <a:gsLst>
                    <a:gs pos="0">
                      <a:schemeClr val="tx2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US" sz="19900" b="0" cap="none" spc="0" dirty="0">
              <a:ln w="0"/>
              <a:gradFill>
                <a:gsLst>
                  <a:gs pos="0">
                    <a:schemeClr val="tx2"/>
                  </a:gs>
                  <a:gs pos="99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 rot="10800000">
            <a:off x="9303106" y="4972804"/>
            <a:ext cx="1603324" cy="1264024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sz="19900" b="0" kern="0" cap="none" spc="0" dirty="0">
                <a:ln w="0"/>
                <a:gradFill>
                  <a:gsLst>
                    <a:gs pos="0">
                      <a:schemeClr val="tx2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US" sz="19900" b="0" cap="none" spc="0" dirty="0">
              <a:ln w="0"/>
              <a:gradFill>
                <a:gsLst>
                  <a:gs pos="0">
                    <a:schemeClr val="tx2"/>
                  </a:gs>
                  <a:gs pos="99000">
                    <a:schemeClr val="tx1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2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791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6791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791" y="661226"/>
            <a:ext cx="9976104" cy="5909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>
            <p:custDataLst>
              <p:tags r:id="rId1"/>
            </p:custDataLst>
          </p:nvPr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1"/>
            </p:custDataLst>
          </p:nvPr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3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348398"/>
            <a:ext cx="9976104" cy="6186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771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1036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7392" y="210523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-28075" y="0"/>
            <a:ext cx="187005" cy="6172200"/>
            <a:chOff x="311342" y="0"/>
            <a:chExt cx="401443" cy="6172200"/>
          </a:xfrm>
        </p:grpSpPr>
        <p:sp>
          <p:nvSpPr>
            <p:cNvPr id="26" name="Rectangle 25"/>
            <p:cNvSpPr/>
            <p:nvPr/>
          </p:nvSpPr>
          <p:spPr>
            <a:xfrm>
              <a:off x="311342" y="4638907"/>
              <a:ext cx="401443" cy="1533293"/>
            </a:xfrm>
            <a:prstGeom prst="rect">
              <a:avLst/>
            </a:prstGeom>
            <a:solidFill>
              <a:srgbClr val="F15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1342" y="0"/>
              <a:ext cx="401443" cy="5346409"/>
            </a:xfrm>
            <a:prstGeom prst="rect">
              <a:avLst/>
            </a:prstGeom>
            <a:solidFill>
              <a:srgbClr val="29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39" y="5776357"/>
            <a:ext cx="899246" cy="23692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0394351" y="5851701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50" cap="non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050" cap="non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1" r:id="rId1"/>
    <p:sldLayoutId id="2147483896" r:id="rId2"/>
    <p:sldLayoutId id="2147483954" r:id="rId3"/>
    <p:sldLayoutId id="2147483917" r:id="rId4"/>
    <p:sldLayoutId id="2147483969" r:id="rId5"/>
    <p:sldLayoutId id="2147483919" r:id="rId6"/>
    <p:sldLayoutId id="2147483982" r:id="rId7"/>
    <p:sldLayoutId id="2147483983" r:id="rId8"/>
    <p:sldLayoutId id="2147483984" r:id="rId9"/>
    <p:sldLayoutId id="2147483985" r:id="rId10"/>
    <p:sldLayoutId id="214748398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b="0" cap="all" baseline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rgbClr val="868686"/>
        </a:buClr>
        <a:buSzPct val="100000"/>
        <a:buFont typeface="Wingdings" panose="05000000000000000000" pitchFamily="2" charset="2"/>
        <a:buChar char="§"/>
        <a:defRPr sz="2000" b="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rgbClr val="868686"/>
        </a:buClr>
        <a:buSzPct val="100000"/>
        <a:buFont typeface="Wingdings" panose="05000000000000000000" pitchFamily="2" charset="2"/>
        <a:buChar char="§"/>
        <a:defRPr sz="2000" b="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228600" indent="-22860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rgbClr val="868686"/>
        </a:buClr>
        <a:buSzPct val="100000"/>
        <a:buFont typeface="Wingdings" panose="05000000000000000000" pitchFamily="2" charset="2"/>
        <a:buChar char="§"/>
        <a:defRPr sz="2000" b="0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2.xml"/><Relationship Id="rId2" Type="http://schemas.openxmlformats.org/officeDocument/2006/relationships/tags" Target="../tags/tag575.xml"/><Relationship Id="rId1" Type="http://schemas.openxmlformats.org/officeDocument/2006/relationships/tags" Target="../tags/tag574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notesSlide" Target="../notesSlides/notesSlide9.xml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583.xml"/><Relationship Id="rId13" Type="http://schemas.openxmlformats.org/officeDocument/2006/relationships/tags" Target="../tags/tag588.xml"/><Relationship Id="rId18" Type="http://schemas.openxmlformats.org/officeDocument/2006/relationships/tags" Target="../tags/tag593.xml"/><Relationship Id="rId3" Type="http://schemas.openxmlformats.org/officeDocument/2006/relationships/tags" Target="../tags/tag578.xml"/><Relationship Id="rId21" Type="http://schemas.openxmlformats.org/officeDocument/2006/relationships/image" Target="../media/image180.png"/><Relationship Id="rId7" Type="http://schemas.openxmlformats.org/officeDocument/2006/relationships/tags" Target="../tags/tag582.xml"/><Relationship Id="rId12" Type="http://schemas.openxmlformats.org/officeDocument/2006/relationships/tags" Target="../tags/tag587.xml"/><Relationship Id="rId17" Type="http://schemas.openxmlformats.org/officeDocument/2006/relationships/tags" Target="../tags/tag592.xml"/><Relationship Id="rId2" Type="http://schemas.openxmlformats.org/officeDocument/2006/relationships/tags" Target="../tags/tag577.xml"/><Relationship Id="rId16" Type="http://schemas.openxmlformats.org/officeDocument/2006/relationships/tags" Target="../tags/tag591.xml"/><Relationship Id="rId20" Type="http://schemas.openxmlformats.org/officeDocument/2006/relationships/tags" Target="../tags/tag624.xml"/><Relationship Id="rId1" Type="http://schemas.openxmlformats.org/officeDocument/2006/relationships/tags" Target="../tags/tag576.xml"/><Relationship Id="rId6" Type="http://schemas.openxmlformats.org/officeDocument/2006/relationships/tags" Target="../tags/tag581.xml"/><Relationship Id="rId11" Type="http://schemas.openxmlformats.org/officeDocument/2006/relationships/tags" Target="../tags/tag586.xml"/><Relationship Id="rId5" Type="http://schemas.openxmlformats.org/officeDocument/2006/relationships/tags" Target="../tags/tag580.xml"/><Relationship Id="rId15" Type="http://schemas.openxmlformats.org/officeDocument/2006/relationships/tags" Target="../tags/tag590.xml"/><Relationship Id="rId23" Type="http://schemas.openxmlformats.org/officeDocument/2006/relationships/image" Target="../media/image190.png"/><Relationship Id="rId10" Type="http://schemas.openxmlformats.org/officeDocument/2006/relationships/tags" Target="../tags/tag585.xml"/><Relationship Id="rId19" Type="http://schemas.openxmlformats.org/officeDocument/2006/relationships/slideLayout" Target="../slideLayouts/slideLayout6.xml"/><Relationship Id="rId4" Type="http://schemas.openxmlformats.org/officeDocument/2006/relationships/tags" Target="../tags/tag579.xml"/><Relationship Id="rId9" Type="http://schemas.openxmlformats.org/officeDocument/2006/relationships/tags" Target="../tags/tag584.xml"/><Relationship Id="rId14" Type="http://schemas.openxmlformats.org/officeDocument/2006/relationships/tags" Target="../tags/tag589.xml"/><Relationship Id="rId22" Type="http://schemas.openxmlformats.org/officeDocument/2006/relationships/tags" Target="../tags/tag62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01.xml"/><Relationship Id="rId13" Type="http://schemas.openxmlformats.org/officeDocument/2006/relationships/tags" Target="../tags/tag606.xml"/><Relationship Id="rId18" Type="http://schemas.openxmlformats.org/officeDocument/2006/relationships/tags" Target="../tags/tag611.xml"/><Relationship Id="rId3" Type="http://schemas.openxmlformats.org/officeDocument/2006/relationships/tags" Target="../tags/tag596.xml"/><Relationship Id="rId7" Type="http://schemas.openxmlformats.org/officeDocument/2006/relationships/tags" Target="../tags/tag600.xml"/><Relationship Id="rId12" Type="http://schemas.openxmlformats.org/officeDocument/2006/relationships/tags" Target="../tags/tag605.xml"/><Relationship Id="rId17" Type="http://schemas.openxmlformats.org/officeDocument/2006/relationships/tags" Target="../tags/tag610.xml"/><Relationship Id="rId2" Type="http://schemas.openxmlformats.org/officeDocument/2006/relationships/tags" Target="../tags/tag595.xml"/><Relationship Id="rId16" Type="http://schemas.openxmlformats.org/officeDocument/2006/relationships/tags" Target="../tags/tag609.xml"/><Relationship Id="rId1" Type="http://schemas.openxmlformats.org/officeDocument/2006/relationships/tags" Target="../tags/tag594.xml"/><Relationship Id="rId6" Type="http://schemas.openxmlformats.org/officeDocument/2006/relationships/tags" Target="../tags/tag599.xml"/><Relationship Id="rId11" Type="http://schemas.openxmlformats.org/officeDocument/2006/relationships/tags" Target="../tags/tag604.xml"/><Relationship Id="rId5" Type="http://schemas.openxmlformats.org/officeDocument/2006/relationships/tags" Target="../tags/tag598.xml"/><Relationship Id="rId15" Type="http://schemas.openxmlformats.org/officeDocument/2006/relationships/tags" Target="../tags/tag608.xml"/><Relationship Id="rId10" Type="http://schemas.openxmlformats.org/officeDocument/2006/relationships/tags" Target="../tags/tag603.xml"/><Relationship Id="rId19" Type="http://schemas.openxmlformats.org/officeDocument/2006/relationships/slideLayout" Target="../slideLayouts/slideLayout6.xml"/><Relationship Id="rId4" Type="http://schemas.openxmlformats.org/officeDocument/2006/relationships/tags" Target="../tags/tag597.xml"/><Relationship Id="rId9" Type="http://schemas.openxmlformats.org/officeDocument/2006/relationships/tags" Target="../tags/tag602.xml"/><Relationship Id="rId14" Type="http://schemas.openxmlformats.org/officeDocument/2006/relationships/tags" Target="../tags/tag60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620.xml"/><Relationship Id="rId13" Type="http://schemas.openxmlformats.org/officeDocument/2006/relationships/slideLayout" Target="../slideLayouts/slideLayout6.xml"/><Relationship Id="rId3" Type="http://schemas.openxmlformats.org/officeDocument/2006/relationships/tags" Target="../tags/tag615.xml"/><Relationship Id="rId7" Type="http://schemas.openxmlformats.org/officeDocument/2006/relationships/tags" Target="../tags/tag619.xml"/><Relationship Id="rId12" Type="http://schemas.openxmlformats.org/officeDocument/2006/relationships/tags" Target="../tags/tag625.xml"/><Relationship Id="rId2" Type="http://schemas.openxmlformats.org/officeDocument/2006/relationships/tags" Target="../tags/tag614.xml"/><Relationship Id="rId1" Type="http://schemas.openxmlformats.org/officeDocument/2006/relationships/tags" Target="../tags/tag613.xml"/><Relationship Id="rId6" Type="http://schemas.openxmlformats.org/officeDocument/2006/relationships/tags" Target="../tags/tag618.xml"/><Relationship Id="rId11" Type="http://schemas.openxmlformats.org/officeDocument/2006/relationships/tags" Target="../tags/tag623.xml"/><Relationship Id="rId5" Type="http://schemas.openxmlformats.org/officeDocument/2006/relationships/tags" Target="../tags/tag617.xml"/><Relationship Id="rId10" Type="http://schemas.openxmlformats.org/officeDocument/2006/relationships/tags" Target="../tags/tag622.xml"/><Relationship Id="rId4" Type="http://schemas.openxmlformats.org/officeDocument/2006/relationships/tags" Target="../tags/tag616.xml"/><Relationship Id="rId9" Type="http://schemas.openxmlformats.org/officeDocument/2006/relationships/tags" Target="../tags/tag6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635.xml"/><Relationship Id="rId3" Type="http://schemas.openxmlformats.org/officeDocument/2006/relationships/tags" Target="../tags/tag630.xml"/><Relationship Id="rId7" Type="http://schemas.openxmlformats.org/officeDocument/2006/relationships/tags" Target="../tags/tag634.xml"/><Relationship Id="rId2" Type="http://schemas.openxmlformats.org/officeDocument/2006/relationships/tags" Target="../tags/tag629.xml"/><Relationship Id="rId1" Type="http://schemas.openxmlformats.org/officeDocument/2006/relationships/tags" Target="../tags/tag628.xml"/><Relationship Id="rId6" Type="http://schemas.openxmlformats.org/officeDocument/2006/relationships/tags" Target="../tags/tag633.xml"/><Relationship Id="rId5" Type="http://schemas.openxmlformats.org/officeDocument/2006/relationships/tags" Target="../tags/tag632.xml"/><Relationship Id="rId10" Type="http://schemas.openxmlformats.org/officeDocument/2006/relationships/notesSlide" Target="../notesSlides/notesSlide10.xml"/><Relationship Id="rId4" Type="http://schemas.openxmlformats.org/officeDocument/2006/relationships/tags" Target="../tags/tag631.xml"/><Relationship Id="rId9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38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637.xml"/><Relationship Id="rId1" Type="http://schemas.openxmlformats.org/officeDocument/2006/relationships/tags" Target="../tags/tag636.xml"/><Relationship Id="rId6" Type="http://schemas.openxmlformats.org/officeDocument/2006/relationships/tags" Target="../tags/tag641.xml"/><Relationship Id="rId5" Type="http://schemas.openxmlformats.org/officeDocument/2006/relationships/tags" Target="../tags/tag640.xml"/><Relationship Id="rId4" Type="http://schemas.openxmlformats.org/officeDocument/2006/relationships/tags" Target="../tags/tag6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644.xml"/><Relationship Id="rId2" Type="http://schemas.openxmlformats.org/officeDocument/2006/relationships/tags" Target="../tags/tag643.xml"/><Relationship Id="rId1" Type="http://schemas.openxmlformats.org/officeDocument/2006/relationships/tags" Target="../tags/tag642.xml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647.xml"/><Relationship Id="rId2" Type="http://schemas.openxmlformats.org/officeDocument/2006/relationships/tags" Target="../tags/tag646.xml"/><Relationship Id="rId1" Type="http://schemas.openxmlformats.org/officeDocument/2006/relationships/tags" Target="../tags/tag645.xml"/><Relationship Id="rId5" Type="http://schemas.openxmlformats.org/officeDocument/2006/relationships/chart" Target="../charts/chart2.xml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650.xml"/><Relationship Id="rId2" Type="http://schemas.openxmlformats.org/officeDocument/2006/relationships/tags" Target="../tags/tag649.xml"/><Relationship Id="rId1" Type="http://schemas.openxmlformats.org/officeDocument/2006/relationships/tags" Target="../tags/tag648.xml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653.xml"/><Relationship Id="rId7" Type="http://schemas.openxmlformats.org/officeDocument/2006/relationships/image" Target="../media/image21.png"/><Relationship Id="rId2" Type="http://schemas.openxmlformats.org/officeDocument/2006/relationships/tags" Target="../tags/tag652.xml"/><Relationship Id="rId1" Type="http://schemas.openxmlformats.org/officeDocument/2006/relationships/tags" Target="../tags/tag65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55.xml"/><Relationship Id="rId4" Type="http://schemas.openxmlformats.org/officeDocument/2006/relationships/tags" Target="../tags/tag65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663.xml"/><Relationship Id="rId13" Type="http://schemas.openxmlformats.org/officeDocument/2006/relationships/slideLayout" Target="../slideLayouts/slideLayout6.xml"/><Relationship Id="rId3" Type="http://schemas.openxmlformats.org/officeDocument/2006/relationships/tags" Target="../tags/tag658.xml"/><Relationship Id="rId7" Type="http://schemas.openxmlformats.org/officeDocument/2006/relationships/tags" Target="../tags/tag662.xml"/><Relationship Id="rId12" Type="http://schemas.openxmlformats.org/officeDocument/2006/relationships/tags" Target="../tags/tag667.xml"/><Relationship Id="rId2" Type="http://schemas.openxmlformats.org/officeDocument/2006/relationships/tags" Target="../tags/tag657.xml"/><Relationship Id="rId1" Type="http://schemas.openxmlformats.org/officeDocument/2006/relationships/tags" Target="../tags/tag656.xml"/><Relationship Id="rId6" Type="http://schemas.openxmlformats.org/officeDocument/2006/relationships/tags" Target="../tags/tag661.xml"/><Relationship Id="rId11" Type="http://schemas.openxmlformats.org/officeDocument/2006/relationships/tags" Target="../tags/tag666.xml"/><Relationship Id="rId5" Type="http://schemas.openxmlformats.org/officeDocument/2006/relationships/tags" Target="../tags/tag660.xml"/><Relationship Id="rId10" Type="http://schemas.openxmlformats.org/officeDocument/2006/relationships/tags" Target="../tags/tag665.xml"/><Relationship Id="rId4" Type="http://schemas.openxmlformats.org/officeDocument/2006/relationships/tags" Target="../tags/tag659.xml"/><Relationship Id="rId9" Type="http://schemas.openxmlformats.org/officeDocument/2006/relationships/tags" Target="../tags/tag664.xml"/><Relationship Id="rId14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670.xml"/><Relationship Id="rId2" Type="http://schemas.openxmlformats.org/officeDocument/2006/relationships/tags" Target="../tags/tag669.xml"/><Relationship Id="rId1" Type="http://schemas.openxmlformats.org/officeDocument/2006/relationships/tags" Target="../tags/tag668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675.xml"/><Relationship Id="rId2" Type="http://schemas.openxmlformats.org/officeDocument/2006/relationships/tags" Target="../tags/tag674.xml"/><Relationship Id="rId1" Type="http://schemas.openxmlformats.org/officeDocument/2006/relationships/tags" Target="../tags/tag673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677.xml"/><Relationship Id="rId4" Type="http://schemas.openxmlformats.org/officeDocument/2006/relationships/tags" Target="../tags/tag67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79.xml"/><Relationship Id="rId1" Type="http://schemas.openxmlformats.org/officeDocument/2006/relationships/tags" Target="../tags/tag67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82.xml"/><Relationship Id="rId2" Type="http://schemas.openxmlformats.org/officeDocument/2006/relationships/tags" Target="../tags/tag681.xml"/><Relationship Id="rId1" Type="http://schemas.openxmlformats.org/officeDocument/2006/relationships/tags" Target="../tags/tag680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684.xml"/><Relationship Id="rId4" Type="http://schemas.openxmlformats.org/officeDocument/2006/relationships/tags" Target="../tags/tag68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687.xml"/><Relationship Id="rId2" Type="http://schemas.openxmlformats.org/officeDocument/2006/relationships/tags" Target="../tags/tag686.xml"/><Relationship Id="rId1" Type="http://schemas.openxmlformats.org/officeDocument/2006/relationships/tags" Target="../tags/tag685.xml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notesSlide" Target="../notesSlides/notesSlide3.xml"/><Relationship Id="rId18" Type="http://schemas.openxmlformats.org/officeDocument/2006/relationships/hyperlink" Target="http://www.openacc.org/content/experiences-porting-molecular-dynamics-code-gpus-cray-xk7" TargetMode="Externa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slideLayout" Target="../slideLayouts/slideLayout7.xml"/><Relationship Id="rId17" Type="http://schemas.openxmlformats.org/officeDocument/2006/relationships/hyperlink" Target="http://on-demand.gputechconf.com/gtc/2015/presentation/S5297-Hisashi-Yashiro.pdf" TargetMode="External"/><Relationship Id="rId2" Type="http://schemas.openxmlformats.org/officeDocument/2006/relationships/tags" Target="../tags/tag10.xml"/><Relationship Id="rId16" Type="http://schemas.openxmlformats.org/officeDocument/2006/relationships/hyperlink" Target="http://www.hpcwire.com/off-the-wire/first-round-of-2015-hackathons-gets-underway/" TargetMode="External"/><Relationship Id="rId20" Type="http://schemas.openxmlformats.org/officeDocument/2006/relationships/image" Target="../media/image8.jpe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hyperlink" Target="http://www.cray.com/sites/default/files/resources/OpenACC_213462.12_OpenACC_Cosmo_CS_FNL.pdf" TargetMode="External"/><Relationship Id="rId10" Type="http://schemas.openxmlformats.org/officeDocument/2006/relationships/tags" Target="../tags/tag18.xml"/><Relationship Id="rId19" Type="http://schemas.openxmlformats.org/officeDocument/2006/relationships/image" Target="../media/image7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695.xml"/><Relationship Id="rId3" Type="http://schemas.openxmlformats.org/officeDocument/2006/relationships/tags" Target="../tags/tag690.xml"/><Relationship Id="rId7" Type="http://schemas.openxmlformats.org/officeDocument/2006/relationships/tags" Target="../tags/tag694.xml"/><Relationship Id="rId2" Type="http://schemas.openxmlformats.org/officeDocument/2006/relationships/tags" Target="../tags/tag689.xml"/><Relationship Id="rId1" Type="http://schemas.openxmlformats.org/officeDocument/2006/relationships/tags" Target="../tags/tag688.xml"/><Relationship Id="rId6" Type="http://schemas.openxmlformats.org/officeDocument/2006/relationships/tags" Target="../tags/tag693.xml"/><Relationship Id="rId11" Type="http://schemas.openxmlformats.org/officeDocument/2006/relationships/image" Target="../media/image22.png"/><Relationship Id="rId5" Type="http://schemas.openxmlformats.org/officeDocument/2006/relationships/tags" Target="../tags/tag692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691.xml"/><Relationship Id="rId9" Type="http://schemas.openxmlformats.org/officeDocument/2006/relationships/tags" Target="../tags/tag69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699.xml"/><Relationship Id="rId2" Type="http://schemas.openxmlformats.org/officeDocument/2006/relationships/tags" Target="../tags/tag698.xml"/><Relationship Id="rId1" Type="http://schemas.openxmlformats.org/officeDocument/2006/relationships/tags" Target="../tags/tag697.xml"/><Relationship Id="rId5" Type="http://schemas.openxmlformats.org/officeDocument/2006/relationships/chart" Target="../charts/chart3.xml"/><Relationship Id="rId4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707.xml"/><Relationship Id="rId13" Type="http://schemas.openxmlformats.org/officeDocument/2006/relationships/tags" Target="../tags/tag712.xml"/><Relationship Id="rId18" Type="http://schemas.openxmlformats.org/officeDocument/2006/relationships/image" Target="../media/image24.png"/><Relationship Id="rId3" Type="http://schemas.openxmlformats.org/officeDocument/2006/relationships/tags" Target="../tags/tag702.xml"/><Relationship Id="rId21" Type="http://schemas.openxmlformats.org/officeDocument/2006/relationships/image" Target="../media/image26.emf"/><Relationship Id="rId7" Type="http://schemas.openxmlformats.org/officeDocument/2006/relationships/tags" Target="../tags/tag706.xml"/><Relationship Id="rId12" Type="http://schemas.openxmlformats.org/officeDocument/2006/relationships/tags" Target="../tags/tag711.xml"/><Relationship Id="rId17" Type="http://schemas.openxmlformats.org/officeDocument/2006/relationships/image" Target="../media/image23.emf"/><Relationship Id="rId2" Type="http://schemas.openxmlformats.org/officeDocument/2006/relationships/tags" Target="../tags/tag701.xml"/><Relationship Id="rId16" Type="http://schemas.openxmlformats.org/officeDocument/2006/relationships/notesSlide" Target="../notesSlides/notesSlide13.xml"/><Relationship Id="rId20" Type="http://schemas.openxmlformats.org/officeDocument/2006/relationships/image" Target="../media/image25.emf"/><Relationship Id="rId1" Type="http://schemas.openxmlformats.org/officeDocument/2006/relationships/tags" Target="../tags/tag700.xml"/><Relationship Id="rId6" Type="http://schemas.openxmlformats.org/officeDocument/2006/relationships/tags" Target="../tags/tag705.xml"/><Relationship Id="rId11" Type="http://schemas.openxmlformats.org/officeDocument/2006/relationships/tags" Target="../tags/tag710.xml"/><Relationship Id="rId24" Type="http://schemas.openxmlformats.org/officeDocument/2006/relationships/image" Target="../media/image29.emf"/><Relationship Id="rId5" Type="http://schemas.openxmlformats.org/officeDocument/2006/relationships/tags" Target="../tags/tag704.xml"/><Relationship Id="rId15" Type="http://schemas.openxmlformats.org/officeDocument/2006/relationships/slideLayout" Target="../slideLayouts/slideLayout6.xml"/><Relationship Id="rId23" Type="http://schemas.openxmlformats.org/officeDocument/2006/relationships/image" Target="../media/image28.emf"/><Relationship Id="rId10" Type="http://schemas.openxmlformats.org/officeDocument/2006/relationships/tags" Target="../tags/tag709.xml"/><Relationship Id="rId19" Type="http://schemas.openxmlformats.org/officeDocument/2006/relationships/hyperlink" Target="http://developer.nvidia.com/openacc" TargetMode="External"/><Relationship Id="rId4" Type="http://schemas.openxmlformats.org/officeDocument/2006/relationships/tags" Target="../tags/tag703.xml"/><Relationship Id="rId9" Type="http://schemas.openxmlformats.org/officeDocument/2006/relationships/tags" Target="../tags/tag708.xml"/><Relationship Id="rId14" Type="http://schemas.openxmlformats.org/officeDocument/2006/relationships/tags" Target="../tags/tag713.xml"/><Relationship Id="rId22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716.xml"/><Relationship Id="rId2" Type="http://schemas.openxmlformats.org/officeDocument/2006/relationships/tags" Target="../tags/tag715.xml"/><Relationship Id="rId1" Type="http://schemas.openxmlformats.org/officeDocument/2006/relationships/tags" Target="../tags/tag714.xml"/><Relationship Id="rId6" Type="http://schemas.openxmlformats.org/officeDocument/2006/relationships/image" Target="../media/image30.png"/><Relationship Id="rId5" Type="http://schemas.openxmlformats.org/officeDocument/2006/relationships/hyperlink" Target="https://developer.nvidia.com/openacc" TargetMode="External"/><Relationship Id="rId4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8.xml"/><Relationship Id="rId1" Type="http://schemas.openxmlformats.org/officeDocument/2006/relationships/tags" Target="../tags/tag717.xml"/><Relationship Id="rId6" Type="http://schemas.openxmlformats.org/officeDocument/2006/relationships/hyperlink" Target="http://bit.ly/openacc-guide" TargetMode="External"/><Relationship Id="rId5" Type="http://schemas.openxmlformats.org/officeDocument/2006/relationships/hyperlink" Target="https://developer.nvidia.com/cuda-zone" TargetMode="External"/><Relationship Id="rId4" Type="http://schemas.openxmlformats.org/officeDocument/2006/relationships/hyperlink" Target="http://www.pgroup.com/support/trial.htm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721.xml"/><Relationship Id="rId7" Type="http://schemas.openxmlformats.org/officeDocument/2006/relationships/image" Target="../media/image31.png"/><Relationship Id="rId2" Type="http://schemas.openxmlformats.org/officeDocument/2006/relationships/tags" Target="../tags/tag720.xml"/><Relationship Id="rId1" Type="http://schemas.openxmlformats.org/officeDocument/2006/relationships/tags" Target="../tags/tag719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putechconf.com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devblogs.nvidia.com/parallelforall/" TargetMode="External"/><Relationship Id="rId2" Type="http://schemas.openxmlformats.org/officeDocument/2006/relationships/tags" Target="../tags/tag724.xml"/><Relationship Id="rId1" Type="http://schemas.openxmlformats.org/officeDocument/2006/relationships/tags" Target="../tags/tag723.xml"/><Relationship Id="rId6" Type="http://schemas.openxmlformats.org/officeDocument/2006/relationships/hyperlink" Target="http://developer.nvidia.com/openacc" TargetMode="External"/><Relationship Id="rId5" Type="http://schemas.openxmlformats.org/officeDocument/2006/relationships/hyperlink" Target="http://stackoverflow.com/questions/tagged/openacc" TargetMode="External"/><Relationship Id="rId4" Type="http://schemas.openxmlformats.org/officeDocument/2006/relationships/hyperlink" Target="https://developer.nvidia.com/openacc-course" TargetMode="External"/><Relationship Id="rId9" Type="http://schemas.openxmlformats.org/officeDocument/2006/relationships/hyperlink" Target="http://openacc.org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penacc.org/events" TargetMode="External"/><Relationship Id="rId13" Type="http://schemas.openxmlformats.org/officeDocument/2006/relationships/hyperlink" Target="https://www.pgroup.com/products/community.htm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s://www.openacc.org/success-stories" TargetMode="External"/><Relationship Id="rId12" Type="http://schemas.openxmlformats.org/officeDocument/2006/relationships/hyperlink" Target="https://www.openacc.org/tools" TargetMode="External"/><Relationship Id="rId2" Type="http://schemas.openxmlformats.org/officeDocument/2006/relationships/notesSlide" Target="../notesSlides/notesSlide15.xml"/><Relationship Id="rId16" Type="http://schemas.openxmlformats.org/officeDocument/2006/relationships/hyperlink" Target="https://www.openacc.org/community#slac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6.png"/><Relationship Id="rId5" Type="http://schemas.openxmlformats.org/officeDocument/2006/relationships/hyperlink" Target="https://www.openacc.org/resources" TargetMode="External"/><Relationship Id="rId1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hyperlink" Target="https://gcc.gnu.org/wiki/OpenACC" TargetMode="External"/><Relationship Id="rId1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tags" Target="../tags/tag22.xml"/><Relationship Id="rId7" Type="http://schemas.openxmlformats.org/officeDocument/2006/relationships/image" Target="../media/image9.tiff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4.xml"/><Relationship Id="rId10" Type="http://schemas.openxmlformats.org/officeDocument/2006/relationships/image" Target="../media/image5.png"/><Relationship Id="rId4" Type="http://schemas.openxmlformats.org/officeDocument/2006/relationships/tags" Target="../tags/tag23.xml"/><Relationship Id="rId9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notesSlide" Target="../notesSlides/notesSlide4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5" Type="http://schemas.openxmlformats.org/officeDocument/2006/relationships/image" Target="../media/image13.png"/><Relationship Id="rId10" Type="http://schemas.openxmlformats.org/officeDocument/2006/relationships/tags" Target="../tags/tag34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tags" Target="../tags/tag152.xml"/><Relationship Id="rId21" Type="http://schemas.openxmlformats.org/officeDocument/2006/relationships/tags" Target="../tags/tag56.xml"/><Relationship Id="rId42" Type="http://schemas.openxmlformats.org/officeDocument/2006/relationships/tags" Target="../tags/tag77.xml"/><Relationship Id="rId63" Type="http://schemas.openxmlformats.org/officeDocument/2006/relationships/tags" Target="../tags/tag98.xml"/><Relationship Id="rId84" Type="http://schemas.openxmlformats.org/officeDocument/2006/relationships/tags" Target="../tags/tag119.xml"/><Relationship Id="rId138" Type="http://schemas.openxmlformats.org/officeDocument/2006/relationships/tags" Target="../tags/tag173.xml"/><Relationship Id="rId159" Type="http://schemas.openxmlformats.org/officeDocument/2006/relationships/tags" Target="../tags/tag194.xml"/><Relationship Id="rId170" Type="http://schemas.openxmlformats.org/officeDocument/2006/relationships/tags" Target="../tags/tag205.xml"/><Relationship Id="rId191" Type="http://schemas.openxmlformats.org/officeDocument/2006/relationships/tags" Target="../tags/tag226.xml"/><Relationship Id="rId205" Type="http://schemas.openxmlformats.org/officeDocument/2006/relationships/tags" Target="../tags/tag240.xml"/><Relationship Id="rId226" Type="http://schemas.openxmlformats.org/officeDocument/2006/relationships/tags" Target="../tags/tag261.xml"/><Relationship Id="rId247" Type="http://schemas.openxmlformats.org/officeDocument/2006/relationships/tags" Target="../tags/tag282.xml"/><Relationship Id="rId107" Type="http://schemas.openxmlformats.org/officeDocument/2006/relationships/tags" Target="../tags/tag142.xml"/><Relationship Id="rId11" Type="http://schemas.openxmlformats.org/officeDocument/2006/relationships/tags" Target="../tags/tag46.xml"/><Relationship Id="rId32" Type="http://schemas.openxmlformats.org/officeDocument/2006/relationships/tags" Target="../tags/tag67.xml"/><Relationship Id="rId53" Type="http://schemas.openxmlformats.org/officeDocument/2006/relationships/tags" Target="../tags/tag88.xml"/><Relationship Id="rId74" Type="http://schemas.openxmlformats.org/officeDocument/2006/relationships/tags" Target="../tags/tag109.xml"/><Relationship Id="rId128" Type="http://schemas.openxmlformats.org/officeDocument/2006/relationships/tags" Target="../tags/tag163.xml"/><Relationship Id="rId149" Type="http://schemas.openxmlformats.org/officeDocument/2006/relationships/tags" Target="../tags/tag184.xml"/><Relationship Id="rId5" Type="http://schemas.openxmlformats.org/officeDocument/2006/relationships/tags" Target="../tags/tag40.xml"/><Relationship Id="rId95" Type="http://schemas.openxmlformats.org/officeDocument/2006/relationships/tags" Target="../tags/tag130.xml"/><Relationship Id="rId160" Type="http://schemas.openxmlformats.org/officeDocument/2006/relationships/tags" Target="../tags/tag195.xml"/><Relationship Id="rId181" Type="http://schemas.openxmlformats.org/officeDocument/2006/relationships/tags" Target="../tags/tag216.xml"/><Relationship Id="rId216" Type="http://schemas.openxmlformats.org/officeDocument/2006/relationships/tags" Target="../tags/tag251.xml"/><Relationship Id="rId237" Type="http://schemas.openxmlformats.org/officeDocument/2006/relationships/tags" Target="../tags/tag272.xml"/><Relationship Id="rId258" Type="http://schemas.openxmlformats.org/officeDocument/2006/relationships/image" Target="../media/image16.png"/><Relationship Id="rId22" Type="http://schemas.openxmlformats.org/officeDocument/2006/relationships/tags" Target="../tags/tag57.xml"/><Relationship Id="rId43" Type="http://schemas.openxmlformats.org/officeDocument/2006/relationships/tags" Target="../tags/tag78.xml"/><Relationship Id="rId64" Type="http://schemas.openxmlformats.org/officeDocument/2006/relationships/tags" Target="../tags/tag99.xml"/><Relationship Id="rId118" Type="http://schemas.openxmlformats.org/officeDocument/2006/relationships/tags" Target="../tags/tag153.xml"/><Relationship Id="rId139" Type="http://schemas.openxmlformats.org/officeDocument/2006/relationships/tags" Target="../tags/tag174.xml"/><Relationship Id="rId85" Type="http://schemas.openxmlformats.org/officeDocument/2006/relationships/tags" Target="../tags/tag120.xml"/><Relationship Id="rId150" Type="http://schemas.openxmlformats.org/officeDocument/2006/relationships/tags" Target="../tags/tag185.xml"/><Relationship Id="rId171" Type="http://schemas.openxmlformats.org/officeDocument/2006/relationships/tags" Target="../tags/tag206.xml"/><Relationship Id="rId192" Type="http://schemas.openxmlformats.org/officeDocument/2006/relationships/tags" Target="../tags/tag227.xml"/><Relationship Id="rId206" Type="http://schemas.openxmlformats.org/officeDocument/2006/relationships/tags" Target="../tags/tag241.xml"/><Relationship Id="rId227" Type="http://schemas.openxmlformats.org/officeDocument/2006/relationships/tags" Target="../tags/tag262.xml"/><Relationship Id="rId248" Type="http://schemas.openxmlformats.org/officeDocument/2006/relationships/tags" Target="../tags/tag283.xml"/><Relationship Id="rId12" Type="http://schemas.openxmlformats.org/officeDocument/2006/relationships/tags" Target="../tags/tag47.xml"/><Relationship Id="rId33" Type="http://schemas.openxmlformats.org/officeDocument/2006/relationships/tags" Target="../tags/tag68.xml"/><Relationship Id="rId108" Type="http://schemas.openxmlformats.org/officeDocument/2006/relationships/tags" Target="../tags/tag143.xml"/><Relationship Id="rId129" Type="http://schemas.openxmlformats.org/officeDocument/2006/relationships/tags" Target="../tags/tag164.xml"/><Relationship Id="rId54" Type="http://schemas.openxmlformats.org/officeDocument/2006/relationships/tags" Target="../tags/tag89.xml"/><Relationship Id="rId75" Type="http://schemas.openxmlformats.org/officeDocument/2006/relationships/tags" Target="../tags/tag110.xml"/><Relationship Id="rId96" Type="http://schemas.openxmlformats.org/officeDocument/2006/relationships/tags" Target="../tags/tag131.xml"/><Relationship Id="rId140" Type="http://schemas.openxmlformats.org/officeDocument/2006/relationships/tags" Target="../tags/tag175.xml"/><Relationship Id="rId161" Type="http://schemas.openxmlformats.org/officeDocument/2006/relationships/tags" Target="../tags/tag196.xml"/><Relationship Id="rId182" Type="http://schemas.openxmlformats.org/officeDocument/2006/relationships/tags" Target="../tags/tag217.xml"/><Relationship Id="rId217" Type="http://schemas.openxmlformats.org/officeDocument/2006/relationships/tags" Target="../tags/tag252.xml"/><Relationship Id="rId6" Type="http://schemas.openxmlformats.org/officeDocument/2006/relationships/tags" Target="../tags/tag41.xml"/><Relationship Id="rId238" Type="http://schemas.openxmlformats.org/officeDocument/2006/relationships/tags" Target="../tags/tag273.xml"/><Relationship Id="rId23" Type="http://schemas.openxmlformats.org/officeDocument/2006/relationships/tags" Target="../tags/tag58.xml"/><Relationship Id="rId119" Type="http://schemas.openxmlformats.org/officeDocument/2006/relationships/tags" Target="../tags/tag154.xml"/><Relationship Id="rId44" Type="http://schemas.openxmlformats.org/officeDocument/2006/relationships/tags" Target="../tags/tag79.xml"/><Relationship Id="rId65" Type="http://schemas.openxmlformats.org/officeDocument/2006/relationships/tags" Target="../tags/tag100.xml"/><Relationship Id="rId86" Type="http://schemas.openxmlformats.org/officeDocument/2006/relationships/tags" Target="../tags/tag121.xml"/><Relationship Id="rId130" Type="http://schemas.openxmlformats.org/officeDocument/2006/relationships/tags" Target="../tags/tag165.xml"/><Relationship Id="rId151" Type="http://schemas.openxmlformats.org/officeDocument/2006/relationships/tags" Target="../tags/tag186.xml"/><Relationship Id="rId172" Type="http://schemas.openxmlformats.org/officeDocument/2006/relationships/tags" Target="../tags/tag207.xml"/><Relationship Id="rId193" Type="http://schemas.openxmlformats.org/officeDocument/2006/relationships/tags" Target="../tags/tag228.xml"/><Relationship Id="rId207" Type="http://schemas.openxmlformats.org/officeDocument/2006/relationships/tags" Target="../tags/tag242.xml"/><Relationship Id="rId228" Type="http://schemas.openxmlformats.org/officeDocument/2006/relationships/tags" Target="../tags/tag263.xml"/><Relationship Id="rId249" Type="http://schemas.openxmlformats.org/officeDocument/2006/relationships/tags" Target="../tags/tag284.xml"/><Relationship Id="rId13" Type="http://schemas.openxmlformats.org/officeDocument/2006/relationships/tags" Target="../tags/tag48.xml"/><Relationship Id="rId109" Type="http://schemas.openxmlformats.org/officeDocument/2006/relationships/tags" Target="../tags/tag144.xml"/><Relationship Id="rId34" Type="http://schemas.openxmlformats.org/officeDocument/2006/relationships/tags" Target="../tags/tag69.xml"/><Relationship Id="rId55" Type="http://schemas.openxmlformats.org/officeDocument/2006/relationships/tags" Target="../tags/tag90.xml"/><Relationship Id="rId76" Type="http://schemas.openxmlformats.org/officeDocument/2006/relationships/tags" Target="../tags/tag111.xml"/><Relationship Id="rId97" Type="http://schemas.openxmlformats.org/officeDocument/2006/relationships/tags" Target="../tags/tag132.xml"/><Relationship Id="rId120" Type="http://schemas.openxmlformats.org/officeDocument/2006/relationships/tags" Target="../tags/tag155.xml"/><Relationship Id="rId141" Type="http://schemas.openxmlformats.org/officeDocument/2006/relationships/tags" Target="../tags/tag176.xml"/><Relationship Id="rId7" Type="http://schemas.openxmlformats.org/officeDocument/2006/relationships/tags" Target="../tags/tag42.xml"/><Relationship Id="rId162" Type="http://schemas.openxmlformats.org/officeDocument/2006/relationships/tags" Target="../tags/tag197.xml"/><Relationship Id="rId183" Type="http://schemas.openxmlformats.org/officeDocument/2006/relationships/tags" Target="../tags/tag218.xml"/><Relationship Id="rId218" Type="http://schemas.openxmlformats.org/officeDocument/2006/relationships/tags" Target="../tags/tag253.xml"/><Relationship Id="rId239" Type="http://schemas.openxmlformats.org/officeDocument/2006/relationships/tags" Target="../tags/tag274.xml"/><Relationship Id="rId250" Type="http://schemas.openxmlformats.org/officeDocument/2006/relationships/tags" Target="../tags/tag285.xml"/><Relationship Id="rId24" Type="http://schemas.openxmlformats.org/officeDocument/2006/relationships/tags" Target="../tags/tag59.xml"/><Relationship Id="rId45" Type="http://schemas.openxmlformats.org/officeDocument/2006/relationships/tags" Target="../tags/tag80.xml"/><Relationship Id="rId66" Type="http://schemas.openxmlformats.org/officeDocument/2006/relationships/tags" Target="../tags/tag101.xml"/><Relationship Id="rId87" Type="http://schemas.openxmlformats.org/officeDocument/2006/relationships/tags" Target="../tags/tag122.xml"/><Relationship Id="rId110" Type="http://schemas.openxmlformats.org/officeDocument/2006/relationships/tags" Target="../tags/tag145.xml"/><Relationship Id="rId131" Type="http://schemas.openxmlformats.org/officeDocument/2006/relationships/tags" Target="../tags/tag166.xml"/><Relationship Id="rId152" Type="http://schemas.openxmlformats.org/officeDocument/2006/relationships/tags" Target="../tags/tag187.xml"/><Relationship Id="rId173" Type="http://schemas.openxmlformats.org/officeDocument/2006/relationships/tags" Target="../tags/tag208.xml"/><Relationship Id="rId194" Type="http://schemas.openxmlformats.org/officeDocument/2006/relationships/tags" Target="../tags/tag229.xml"/><Relationship Id="rId208" Type="http://schemas.openxmlformats.org/officeDocument/2006/relationships/tags" Target="../tags/tag243.xml"/><Relationship Id="rId229" Type="http://schemas.openxmlformats.org/officeDocument/2006/relationships/tags" Target="../tags/tag264.xml"/><Relationship Id="rId240" Type="http://schemas.openxmlformats.org/officeDocument/2006/relationships/tags" Target="../tags/tag275.xml"/><Relationship Id="rId14" Type="http://schemas.openxmlformats.org/officeDocument/2006/relationships/tags" Target="../tags/tag49.xml"/><Relationship Id="rId35" Type="http://schemas.openxmlformats.org/officeDocument/2006/relationships/tags" Target="../tags/tag70.xml"/><Relationship Id="rId56" Type="http://schemas.openxmlformats.org/officeDocument/2006/relationships/tags" Target="../tags/tag91.xml"/><Relationship Id="rId77" Type="http://schemas.openxmlformats.org/officeDocument/2006/relationships/tags" Target="../tags/tag112.xml"/><Relationship Id="rId100" Type="http://schemas.openxmlformats.org/officeDocument/2006/relationships/tags" Target="../tags/tag135.xml"/><Relationship Id="rId8" Type="http://schemas.openxmlformats.org/officeDocument/2006/relationships/tags" Target="../tags/tag43.xml"/><Relationship Id="rId98" Type="http://schemas.openxmlformats.org/officeDocument/2006/relationships/tags" Target="../tags/tag133.xml"/><Relationship Id="rId121" Type="http://schemas.openxmlformats.org/officeDocument/2006/relationships/tags" Target="../tags/tag156.xml"/><Relationship Id="rId142" Type="http://schemas.openxmlformats.org/officeDocument/2006/relationships/tags" Target="../tags/tag177.xml"/><Relationship Id="rId163" Type="http://schemas.openxmlformats.org/officeDocument/2006/relationships/tags" Target="../tags/tag198.xml"/><Relationship Id="rId184" Type="http://schemas.openxmlformats.org/officeDocument/2006/relationships/tags" Target="../tags/tag219.xml"/><Relationship Id="rId219" Type="http://schemas.openxmlformats.org/officeDocument/2006/relationships/tags" Target="../tags/tag254.xml"/><Relationship Id="rId230" Type="http://schemas.openxmlformats.org/officeDocument/2006/relationships/tags" Target="../tags/tag265.xml"/><Relationship Id="rId251" Type="http://schemas.openxmlformats.org/officeDocument/2006/relationships/tags" Target="../tags/tag286.xml"/><Relationship Id="rId25" Type="http://schemas.openxmlformats.org/officeDocument/2006/relationships/tags" Target="../tags/tag60.xml"/><Relationship Id="rId46" Type="http://schemas.openxmlformats.org/officeDocument/2006/relationships/tags" Target="../tags/tag81.xml"/><Relationship Id="rId67" Type="http://schemas.openxmlformats.org/officeDocument/2006/relationships/tags" Target="../tags/tag102.xml"/><Relationship Id="rId88" Type="http://schemas.openxmlformats.org/officeDocument/2006/relationships/tags" Target="../tags/tag123.xml"/><Relationship Id="rId111" Type="http://schemas.openxmlformats.org/officeDocument/2006/relationships/tags" Target="../tags/tag146.xml"/><Relationship Id="rId132" Type="http://schemas.openxmlformats.org/officeDocument/2006/relationships/tags" Target="../tags/tag167.xml"/><Relationship Id="rId153" Type="http://schemas.openxmlformats.org/officeDocument/2006/relationships/tags" Target="../tags/tag188.xml"/><Relationship Id="rId174" Type="http://schemas.openxmlformats.org/officeDocument/2006/relationships/tags" Target="../tags/tag209.xml"/><Relationship Id="rId195" Type="http://schemas.openxmlformats.org/officeDocument/2006/relationships/tags" Target="../tags/tag230.xml"/><Relationship Id="rId209" Type="http://schemas.openxmlformats.org/officeDocument/2006/relationships/tags" Target="../tags/tag244.xml"/><Relationship Id="rId220" Type="http://schemas.openxmlformats.org/officeDocument/2006/relationships/tags" Target="../tags/tag255.xml"/><Relationship Id="rId241" Type="http://schemas.openxmlformats.org/officeDocument/2006/relationships/tags" Target="../tags/tag276.xml"/><Relationship Id="rId15" Type="http://schemas.openxmlformats.org/officeDocument/2006/relationships/tags" Target="../tags/tag50.xml"/><Relationship Id="rId36" Type="http://schemas.openxmlformats.org/officeDocument/2006/relationships/tags" Target="../tags/tag71.xml"/><Relationship Id="rId57" Type="http://schemas.openxmlformats.org/officeDocument/2006/relationships/tags" Target="../tags/tag92.xml"/><Relationship Id="rId78" Type="http://schemas.openxmlformats.org/officeDocument/2006/relationships/tags" Target="../tags/tag113.xml"/><Relationship Id="rId99" Type="http://schemas.openxmlformats.org/officeDocument/2006/relationships/tags" Target="../tags/tag134.xml"/><Relationship Id="rId101" Type="http://schemas.openxmlformats.org/officeDocument/2006/relationships/tags" Target="../tags/tag136.xml"/><Relationship Id="rId122" Type="http://schemas.openxmlformats.org/officeDocument/2006/relationships/tags" Target="../tags/tag157.xml"/><Relationship Id="rId143" Type="http://schemas.openxmlformats.org/officeDocument/2006/relationships/tags" Target="../tags/tag178.xml"/><Relationship Id="rId164" Type="http://schemas.openxmlformats.org/officeDocument/2006/relationships/tags" Target="../tags/tag199.xml"/><Relationship Id="rId185" Type="http://schemas.openxmlformats.org/officeDocument/2006/relationships/tags" Target="../tags/tag220.xml"/><Relationship Id="rId9" Type="http://schemas.openxmlformats.org/officeDocument/2006/relationships/tags" Target="../tags/tag44.xml"/><Relationship Id="rId210" Type="http://schemas.openxmlformats.org/officeDocument/2006/relationships/tags" Target="../tags/tag245.xml"/><Relationship Id="rId26" Type="http://schemas.openxmlformats.org/officeDocument/2006/relationships/tags" Target="../tags/tag61.xml"/><Relationship Id="rId231" Type="http://schemas.openxmlformats.org/officeDocument/2006/relationships/tags" Target="../tags/tag266.xml"/><Relationship Id="rId252" Type="http://schemas.openxmlformats.org/officeDocument/2006/relationships/tags" Target="../tags/tag287.xml"/><Relationship Id="rId47" Type="http://schemas.openxmlformats.org/officeDocument/2006/relationships/tags" Target="../tags/tag82.xml"/><Relationship Id="rId68" Type="http://schemas.openxmlformats.org/officeDocument/2006/relationships/tags" Target="../tags/tag103.xml"/><Relationship Id="rId89" Type="http://schemas.openxmlformats.org/officeDocument/2006/relationships/tags" Target="../tags/tag124.xml"/><Relationship Id="rId112" Type="http://schemas.openxmlformats.org/officeDocument/2006/relationships/tags" Target="../tags/tag147.xml"/><Relationship Id="rId133" Type="http://schemas.openxmlformats.org/officeDocument/2006/relationships/tags" Target="../tags/tag168.xml"/><Relationship Id="rId154" Type="http://schemas.openxmlformats.org/officeDocument/2006/relationships/tags" Target="../tags/tag189.xml"/><Relationship Id="rId175" Type="http://schemas.openxmlformats.org/officeDocument/2006/relationships/tags" Target="../tags/tag210.xml"/><Relationship Id="rId196" Type="http://schemas.openxmlformats.org/officeDocument/2006/relationships/tags" Target="../tags/tag231.xml"/><Relationship Id="rId200" Type="http://schemas.openxmlformats.org/officeDocument/2006/relationships/tags" Target="../tags/tag235.xml"/><Relationship Id="rId16" Type="http://schemas.openxmlformats.org/officeDocument/2006/relationships/tags" Target="../tags/tag51.xml"/><Relationship Id="rId221" Type="http://schemas.openxmlformats.org/officeDocument/2006/relationships/tags" Target="../tags/tag256.xml"/><Relationship Id="rId242" Type="http://schemas.openxmlformats.org/officeDocument/2006/relationships/tags" Target="../tags/tag277.xml"/><Relationship Id="rId37" Type="http://schemas.openxmlformats.org/officeDocument/2006/relationships/tags" Target="../tags/tag72.xml"/><Relationship Id="rId58" Type="http://schemas.openxmlformats.org/officeDocument/2006/relationships/tags" Target="../tags/tag93.xml"/><Relationship Id="rId79" Type="http://schemas.openxmlformats.org/officeDocument/2006/relationships/tags" Target="../tags/tag114.xml"/><Relationship Id="rId102" Type="http://schemas.openxmlformats.org/officeDocument/2006/relationships/tags" Target="../tags/tag137.xml"/><Relationship Id="rId123" Type="http://schemas.openxmlformats.org/officeDocument/2006/relationships/tags" Target="../tags/tag158.xml"/><Relationship Id="rId144" Type="http://schemas.openxmlformats.org/officeDocument/2006/relationships/tags" Target="../tags/tag179.xml"/><Relationship Id="rId90" Type="http://schemas.openxmlformats.org/officeDocument/2006/relationships/tags" Target="../tags/tag125.xml"/><Relationship Id="rId165" Type="http://schemas.openxmlformats.org/officeDocument/2006/relationships/tags" Target="../tags/tag200.xml"/><Relationship Id="rId186" Type="http://schemas.openxmlformats.org/officeDocument/2006/relationships/tags" Target="../tags/tag221.xml"/><Relationship Id="rId211" Type="http://schemas.openxmlformats.org/officeDocument/2006/relationships/tags" Target="../tags/tag246.xml"/><Relationship Id="rId232" Type="http://schemas.openxmlformats.org/officeDocument/2006/relationships/tags" Target="../tags/tag267.xml"/><Relationship Id="rId253" Type="http://schemas.openxmlformats.org/officeDocument/2006/relationships/tags" Target="../tags/tag288.xml"/><Relationship Id="rId27" Type="http://schemas.openxmlformats.org/officeDocument/2006/relationships/tags" Target="../tags/tag62.xml"/><Relationship Id="rId48" Type="http://schemas.openxmlformats.org/officeDocument/2006/relationships/tags" Target="../tags/tag83.xml"/><Relationship Id="rId69" Type="http://schemas.openxmlformats.org/officeDocument/2006/relationships/tags" Target="../tags/tag104.xml"/><Relationship Id="rId113" Type="http://schemas.openxmlformats.org/officeDocument/2006/relationships/tags" Target="../tags/tag148.xml"/><Relationship Id="rId134" Type="http://schemas.openxmlformats.org/officeDocument/2006/relationships/tags" Target="../tags/tag169.xml"/><Relationship Id="rId80" Type="http://schemas.openxmlformats.org/officeDocument/2006/relationships/tags" Target="../tags/tag115.xml"/><Relationship Id="rId155" Type="http://schemas.openxmlformats.org/officeDocument/2006/relationships/tags" Target="../tags/tag190.xml"/><Relationship Id="rId176" Type="http://schemas.openxmlformats.org/officeDocument/2006/relationships/tags" Target="../tags/tag211.xml"/><Relationship Id="rId197" Type="http://schemas.openxmlformats.org/officeDocument/2006/relationships/tags" Target="../tags/tag232.xml"/><Relationship Id="rId201" Type="http://schemas.openxmlformats.org/officeDocument/2006/relationships/tags" Target="../tags/tag236.xml"/><Relationship Id="rId222" Type="http://schemas.openxmlformats.org/officeDocument/2006/relationships/tags" Target="../tags/tag257.xml"/><Relationship Id="rId243" Type="http://schemas.openxmlformats.org/officeDocument/2006/relationships/tags" Target="../tags/tag278.xml"/><Relationship Id="rId17" Type="http://schemas.openxmlformats.org/officeDocument/2006/relationships/tags" Target="../tags/tag52.xml"/><Relationship Id="rId38" Type="http://schemas.openxmlformats.org/officeDocument/2006/relationships/tags" Target="../tags/tag73.xml"/><Relationship Id="rId59" Type="http://schemas.openxmlformats.org/officeDocument/2006/relationships/tags" Target="../tags/tag94.xml"/><Relationship Id="rId103" Type="http://schemas.openxmlformats.org/officeDocument/2006/relationships/tags" Target="../tags/tag138.xml"/><Relationship Id="rId124" Type="http://schemas.openxmlformats.org/officeDocument/2006/relationships/tags" Target="../tags/tag159.xml"/><Relationship Id="rId70" Type="http://schemas.openxmlformats.org/officeDocument/2006/relationships/tags" Target="../tags/tag105.xml"/><Relationship Id="rId91" Type="http://schemas.openxmlformats.org/officeDocument/2006/relationships/tags" Target="../tags/tag126.xml"/><Relationship Id="rId145" Type="http://schemas.openxmlformats.org/officeDocument/2006/relationships/tags" Target="../tags/tag180.xml"/><Relationship Id="rId166" Type="http://schemas.openxmlformats.org/officeDocument/2006/relationships/tags" Target="../tags/tag201.xml"/><Relationship Id="rId187" Type="http://schemas.openxmlformats.org/officeDocument/2006/relationships/tags" Target="../tags/tag222.xml"/><Relationship Id="rId1" Type="http://schemas.openxmlformats.org/officeDocument/2006/relationships/tags" Target="../tags/tag36.xml"/><Relationship Id="rId212" Type="http://schemas.openxmlformats.org/officeDocument/2006/relationships/tags" Target="../tags/tag247.xml"/><Relationship Id="rId233" Type="http://schemas.openxmlformats.org/officeDocument/2006/relationships/tags" Target="../tags/tag268.xml"/><Relationship Id="rId254" Type="http://schemas.openxmlformats.org/officeDocument/2006/relationships/slideLayout" Target="../slideLayouts/slideLayout8.xml"/><Relationship Id="rId28" Type="http://schemas.openxmlformats.org/officeDocument/2006/relationships/tags" Target="../tags/tag63.xml"/><Relationship Id="rId49" Type="http://schemas.openxmlformats.org/officeDocument/2006/relationships/tags" Target="../tags/tag84.xml"/><Relationship Id="rId114" Type="http://schemas.openxmlformats.org/officeDocument/2006/relationships/tags" Target="../tags/tag149.xml"/><Relationship Id="rId60" Type="http://schemas.openxmlformats.org/officeDocument/2006/relationships/tags" Target="../tags/tag95.xml"/><Relationship Id="rId81" Type="http://schemas.openxmlformats.org/officeDocument/2006/relationships/tags" Target="../tags/tag116.xml"/><Relationship Id="rId135" Type="http://schemas.openxmlformats.org/officeDocument/2006/relationships/tags" Target="../tags/tag170.xml"/><Relationship Id="rId156" Type="http://schemas.openxmlformats.org/officeDocument/2006/relationships/tags" Target="../tags/tag191.xml"/><Relationship Id="rId177" Type="http://schemas.openxmlformats.org/officeDocument/2006/relationships/tags" Target="../tags/tag212.xml"/><Relationship Id="rId198" Type="http://schemas.openxmlformats.org/officeDocument/2006/relationships/tags" Target="../tags/tag233.xml"/><Relationship Id="rId202" Type="http://schemas.openxmlformats.org/officeDocument/2006/relationships/tags" Target="../tags/tag237.xml"/><Relationship Id="rId223" Type="http://schemas.openxmlformats.org/officeDocument/2006/relationships/tags" Target="../tags/tag258.xml"/><Relationship Id="rId244" Type="http://schemas.openxmlformats.org/officeDocument/2006/relationships/tags" Target="../tags/tag279.xml"/><Relationship Id="rId18" Type="http://schemas.openxmlformats.org/officeDocument/2006/relationships/tags" Target="../tags/tag53.xml"/><Relationship Id="rId39" Type="http://schemas.openxmlformats.org/officeDocument/2006/relationships/tags" Target="../tags/tag74.xml"/><Relationship Id="rId50" Type="http://schemas.openxmlformats.org/officeDocument/2006/relationships/tags" Target="../tags/tag85.xml"/><Relationship Id="rId104" Type="http://schemas.openxmlformats.org/officeDocument/2006/relationships/tags" Target="../tags/tag139.xml"/><Relationship Id="rId125" Type="http://schemas.openxmlformats.org/officeDocument/2006/relationships/tags" Target="../tags/tag160.xml"/><Relationship Id="rId146" Type="http://schemas.openxmlformats.org/officeDocument/2006/relationships/tags" Target="../tags/tag181.xml"/><Relationship Id="rId167" Type="http://schemas.openxmlformats.org/officeDocument/2006/relationships/tags" Target="../tags/tag202.xml"/><Relationship Id="rId188" Type="http://schemas.openxmlformats.org/officeDocument/2006/relationships/tags" Target="../tags/tag223.xml"/><Relationship Id="rId71" Type="http://schemas.openxmlformats.org/officeDocument/2006/relationships/tags" Target="../tags/tag106.xml"/><Relationship Id="rId92" Type="http://schemas.openxmlformats.org/officeDocument/2006/relationships/tags" Target="../tags/tag127.xml"/><Relationship Id="rId213" Type="http://schemas.openxmlformats.org/officeDocument/2006/relationships/tags" Target="../tags/tag248.xml"/><Relationship Id="rId234" Type="http://schemas.openxmlformats.org/officeDocument/2006/relationships/tags" Target="../tags/tag269.xml"/><Relationship Id="rId2" Type="http://schemas.openxmlformats.org/officeDocument/2006/relationships/tags" Target="../tags/tag37.xml"/><Relationship Id="rId29" Type="http://schemas.openxmlformats.org/officeDocument/2006/relationships/tags" Target="../tags/tag64.xml"/><Relationship Id="rId255" Type="http://schemas.openxmlformats.org/officeDocument/2006/relationships/notesSlide" Target="../notesSlides/notesSlide5.xml"/><Relationship Id="rId40" Type="http://schemas.openxmlformats.org/officeDocument/2006/relationships/tags" Target="../tags/tag75.xml"/><Relationship Id="rId115" Type="http://schemas.openxmlformats.org/officeDocument/2006/relationships/tags" Target="../tags/tag150.xml"/><Relationship Id="rId136" Type="http://schemas.openxmlformats.org/officeDocument/2006/relationships/tags" Target="../tags/tag171.xml"/><Relationship Id="rId157" Type="http://schemas.openxmlformats.org/officeDocument/2006/relationships/tags" Target="../tags/tag192.xml"/><Relationship Id="rId178" Type="http://schemas.openxmlformats.org/officeDocument/2006/relationships/tags" Target="../tags/tag213.xml"/><Relationship Id="rId61" Type="http://schemas.openxmlformats.org/officeDocument/2006/relationships/tags" Target="../tags/tag96.xml"/><Relationship Id="rId82" Type="http://schemas.openxmlformats.org/officeDocument/2006/relationships/tags" Target="../tags/tag117.xml"/><Relationship Id="rId199" Type="http://schemas.openxmlformats.org/officeDocument/2006/relationships/tags" Target="../tags/tag234.xml"/><Relationship Id="rId203" Type="http://schemas.openxmlformats.org/officeDocument/2006/relationships/tags" Target="../tags/tag238.xml"/><Relationship Id="rId19" Type="http://schemas.openxmlformats.org/officeDocument/2006/relationships/tags" Target="../tags/tag54.xml"/><Relationship Id="rId224" Type="http://schemas.openxmlformats.org/officeDocument/2006/relationships/tags" Target="../tags/tag259.xml"/><Relationship Id="rId245" Type="http://schemas.openxmlformats.org/officeDocument/2006/relationships/tags" Target="../tags/tag280.xml"/><Relationship Id="rId30" Type="http://schemas.openxmlformats.org/officeDocument/2006/relationships/tags" Target="../tags/tag65.xml"/><Relationship Id="rId105" Type="http://schemas.openxmlformats.org/officeDocument/2006/relationships/tags" Target="../tags/tag140.xml"/><Relationship Id="rId126" Type="http://schemas.openxmlformats.org/officeDocument/2006/relationships/tags" Target="../tags/tag161.xml"/><Relationship Id="rId147" Type="http://schemas.openxmlformats.org/officeDocument/2006/relationships/tags" Target="../tags/tag182.xml"/><Relationship Id="rId168" Type="http://schemas.openxmlformats.org/officeDocument/2006/relationships/tags" Target="../tags/tag203.xml"/><Relationship Id="rId51" Type="http://schemas.openxmlformats.org/officeDocument/2006/relationships/tags" Target="../tags/tag86.xml"/><Relationship Id="rId72" Type="http://schemas.openxmlformats.org/officeDocument/2006/relationships/tags" Target="../tags/tag107.xml"/><Relationship Id="rId93" Type="http://schemas.openxmlformats.org/officeDocument/2006/relationships/tags" Target="../tags/tag128.xml"/><Relationship Id="rId189" Type="http://schemas.openxmlformats.org/officeDocument/2006/relationships/tags" Target="../tags/tag224.xml"/><Relationship Id="rId3" Type="http://schemas.openxmlformats.org/officeDocument/2006/relationships/tags" Target="../tags/tag38.xml"/><Relationship Id="rId214" Type="http://schemas.openxmlformats.org/officeDocument/2006/relationships/tags" Target="../tags/tag249.xml"/><Relationship Id="rId235" Type="http://schemas.openxmlformats.org/officeDocument/2006/relationships/tags" Target="../tags/tag270.xml"/><Relationship Id="rId256" Type="http://schemas.openxmlformats.org/officeDocument/2006/relationships/image" Target="../media/image14.png"/><Relationship Id="rId116" Type="http://schemas.openxmlformats.org/officeDocument/2006/relationships/tags" Target="../tags/tag151.xml"/><Relationship Id="rId137" Type="http://schemas.openxmlformats.org/officeDocument/2006/relationships/tags" Target="../tags/tag172.xml"/><Relationship Id="rId158" Type="http://schemas.openxmlformats.org/officeDocument/2006/relationships/tags" Target="../tags/tag193.xml"/><Relationship Id="rId20" Type="http://schemas.openxmlformats.org/officeDocument/2006/relationships/tags" Target="../tags/tag55.xml"/><Relationship Id="rId41" Type="http://schemas.openxmlformats.org/officeDocument/2006/relationships/tags" Target="../tags/tag76.xml"/><Relationship Id="rId62" Type="http://schemas.openxmlformats.org/officeDocument/2006/relationships/tags" Target="../tags/tag97.xml"/><Relationship Id="rId83" Type="http://schemas.openxmlformats.org/officeDocument/2006/relationships/tags" Target="../tags/tag118.xml"/><Relationship Id="rId179" Type="http://schemas.openxmlformats.org/officeDocument/2006/relationships/tags" Target="../tags/tag214.xml"/><Relationship Id="rId190" Type="http://schemas.openxmlformats.org/officeDocument/2006/relationships/tags" Target="../tags/tag225.xml"/><Relationship Id="rId204" Type="http://schemas.openxmlformats.org/officeDocument/2006/relationships/tags" Target="../tags/tag239.xml"/><Relationship Id="rId225" Type="http://schemas.openxmlformats.org/officeDocument/2006/relationships/tags" Target="../tags/tag260.xml"/><Relationship Id="rId246" Type="http://schemas.openxmlformats.org/officeDocument/2006/relationships/tags" Target="../tags/tag281.xml"/><Relationship Id="rId106" Type="http://schemas.openxmlformats.org/officeDocument/2006/relationships/tags" Target="../tags/tag141.xml"/><Relationship Id="rId127" Type="http://schemas.openxmlformats.org/officeDocument/2006/relationships/tags" Target="../tags/tag162.xml"/><Relationship Id="rId10" Type="http://schemas.openxmlformats.org/officeDocument/2006/relationships/tags" Target="../tags/tag45.xml"/><Relationship Id="rId31" Type="http://schemas.openxmlformats.org/officeDocument/2006/relationships/tags" Target="../tags/tag66.xml"/><Relationship Id="rId52" Type="http://schemas.openxmlformats.org/officeDocument/2006/relationships/tags" Target="../tags/tag87.xml"/><Relationship Id="rId73" Type="http://schemas.openxmlformats.org/officeDocument/2006/relationships/tags" Target="../tags/tag108.xml"/><Relationship Id="rId94" Type="http://schemas.openxmlformats.org/officeDocument/2006/relationships/tags" Target="../tags/tag129.xml"/><Relationship Id="rId148" Type="http://schemas.openxmlformats.org/officeDocument/2006/relationships/tags" Target="../tags/tag183.xml"/><Relationship Id="rId169" Type="http://schemas.openxmlformats.org/officeDocument/2006/relationships/tags" Target="../tags/tag204.xml"/><Relationship Id="rId4" Type="http://schemas.openxmlformats.org/officeDocument/2006/relationships/tags" Target="../tags/tag39.xml"/><Relationship Id="rId180" Type="http://schemas.openxmlformats.org/officeDocument/2006/relationships/tags" Target="../tags/tag215.xml"/><Relationship Id="rId215" Type="http://schemas.openxmlformats.org/officeDocument/2006/relationships/tags" Target="../tags/tag250.xml"/><Relationship Id="rId236" Type="http://schemas.openxmlformats.org/officeDocument/2006/relationships/tags" Target="../tags/tag271.xml"/><Relationship Id="rId257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tags" Target="../tags/tag405.xml"/><Relationship Id="rId21" Type="http://schemas.openxmlformats.org/officeDocument/2006/relationships/tags" Target="../tags/tag309.xml"/><Relationship Id="rId63" Type="http://schemas.openxmlformats.org/officeDocument/2006/relationships/tags" Target="../tags/tag351.xml"/><Relationship Id="rId159" Type="http://schemas.openxmlformats.org/officeDocument/2006/relationships/tags" Target="../tags/tag447.xml"/><Relationship Id="rId170" Type="http://schemas.openxmlformats.org/officeDocument/2006/relationships/tags" Target="../tags/tag458.xml"/><Relationship Id="rId226" Type="http://schemas.openxmlformats.org/officeDocument/2006/relationships/tags" Target="../tags/tag514.xml"/><Relationship Id="rId268" Type="http://schemas.openxmlformats.org/officeDocument/2006/relationships/tags" Target="../tags/tag556.xml"/><Relationship Id="rId32" Type="http://schemas.openxmlformats.org/officeDocument/2006/relationships/tags" Target="../tags/tag320.xml"/><Relationship Id="rId74" Type="http://schemas.openxmlformats.org/officeDocument/2006/relationships/tags" Target="../tags/tag362.xml"/><Relationship Id="rId128" Type="http://schemas.openxmlformats.org/officeDocument/2006/relationships/tags" Target="../tags/tag416.xml"/><Relationship Id="rId5" Type="http://schemas.openxmlformats.org/officeDocument/2006/relationships/tags" Target="../tags/tag293.xml"/><Relationship Id="rId181" Type="http://schemas.openxmlformats.org/officeDocument/2006/relationships/tags" Target="../tags/tag469.xml"/><Relationship Id="rId237" Type="http://schemas.openxmlformats.org/officeDocument/2006/relationships/tags" Target="../tags/tag525.xml"/><Relationship Id="rId258" Type="http://schemas.openxmlformats.org/officeDocument/2006/relationships/tags" Target="../tags/tag546.xml"/><Relationship Id="rId279" Type="http://schemas.openxmlformats.org/officeDocument/2006/relationships/image" Target="../media/image15.jpeg"/><Relationship Id="rId22" Type="http://schemas.openxmlformats.org/officeDocument/2006/relationships/tags" Target="../tags/tag310.xml"/><Relationship Id="rId43" Type="http://schemas.openxmlformats.org/officeDocument/2006/relationships/tags" Target="../tags/tag331.xml"/><Relationship Id="rId64" Type="http://schemas.openxmlformats.org/officeDocument/2006/relationships/tags" Target="../tags/tag352.xml"/><Relationship Id="rId118" Type="http://schemas.openxmlformats.org/officeDocument/2006/relationships/tags" Target="../tags/tag406.xml"/><Relationship Id="rId139" Type="http://schemas.openxmlformats.org/officeDocument/2006/relationships/tags" Target="../tags/tag427.xml"/><Relationship Id="rId85" Type="http://schemas.openxmlformats.org/officeDocument/2006/relationships/tags" Target="../tags/tag373.xml"/><Relationship Id="rId150" Type="http://schemas.openxmlformats.org/officeDocument/2006/relationships/tags" Target="../tags/tag438.xml"/><Relationship Id="rId171" Type="http://schemas.openxmlformats.org/officeDocument/2006/relationships/tags" Target="../tags/tag459.xml"/><Relationship Id="rId192" Type="http://schemas.openxmlformats.org/officeDocument/2006/relationships/tags" Target="../tags/tag480.xml"/><Relationship Id="rId206" Type="http://schemas.openxmlformats.org/officeDocument/2006/relationships/tags" Target="../tags/tag494.xml"/><Relationship Id="rId227" Type="http://schemas.openxmlformats.org/officeDocument/2006/relationships/tags" Target="../tags/tag515.xml"/><Relationship Id="rId248" Type="http://schemas.openxmlformats.org/officeDocument/2006/relationships/tags" Target="../tags/tag536.xml"/><Relationship Id="rId269" Type="http://schemas.openxmlformats.org/officeDocument/2006/relationships/tags" Target="../tags/tag557.xml"/><Relationship Id="rId12" Type="http://schemas.openxmlformats.org/officeDocument/2006/relationships/tags" Target="../tags/tag300.xml"/><Relationship Id="rId33" Type="http://schemas.openxmlformats.org/officeDocument/2006/relationships/tags" Target="../tags/tag321.xml"/><Relationship Id="rId108" Type="http://schemas.openxmlformats.org/officeDocument/2006/relationships/tags" Target="../tags/tag396.xml"/><Relationship Id="rId129" Type="http://schemas.openxmlformats.org/officeDocument/2006/relationships/tags" Target="../tags/tag417.xml"/><Relationship Id="rId54" Type="http://schemas.openxmlformats.org/officeDocument/2006/relationships/tags" Target="../tags/tag342.xml"/><Relationship Id="rId75" Type="http://schemas.openxmlformats.org/officeDocument/2006/relationships/tags" Target="../tags/tag363.xml"/><Relationship Id="rId96" Type="http://schemas.openxmlformats.org/officeDocument/2006/relationships/tags" Target="../tags/tag384.xml"/><Relationship Id="rId140" Type="http://schemas.openxmlformats.org/officeDocument/2006/relationships/tags" Target="../tags/tag428.xml"/><Relationship Id="rId161" Type="http://schemas.openxmlformats.org/officeDocument/2006/relationships/tags" Target="../tags/tag449.xml"/><Relationship Id="rId182" Type="http://schemas.openxmlformats.org/officeDocument/2006/relationships/tags" Target="../tags/tag470.xml"/><Relationship Id="rId217" Type="http://schemas.openxmlformats.org/officeDocument/2006/relationships/tags" Target="../tags/tag505.xml"/><Relationship Id="rId6" Type="http://schemas.openxmlformats.org/officeDocument/2006/relationships/tags" Target="../tags/tag294.xml"/><Relationship Id="rId238" Type="http://schemas.openxmlformats.org/officeDocument/2006/relationships/tags" Target="../tags/tag526.xml"/><Relationship Id="rId259" Type="http://schemas.openxmlformats.org/officeDocument/2006/relationships/tags" Target="../tags/tag547.xml"/><Relationship Id="rId23" Type="http://schemas.openxmlformats.org/officeDocument/2006/relationships/tags" Target="../tags/tag311.xml"/><Relationship Id="rId119" Type="http://schemas.openxmlformats.org/officeDocument/2006/relationships/tags" Target="../tags/tag407.xml"/><Relationship Id="rId270" Type="http://schemas.openxmlformats.org/officeDocument/2006/relationships/tags" Target="../tags/tag558.xml"/><Relationship Id="rId44" Type="http://schemas.openxmlformats.org/officeDocument/2006/relationships/tags" Target="../tags/tag332.xml"/><Relationship Id="rId65" Type="http://schemas.openxmlformats.org/officeDocument/2006/relationships/tags" Target="../tags/tag353.xml"/><Relationship Id="rId86" Type="http://schemas.openxmlformats.org/officeDocument/2006/relationships/tags" Target="../tags/tag374.xml"/><Relationship Id="rId130" Type="http://schemas.openxmlformats.org/officeDocument/2006/relationships/tags" Target="../tags/tag418.xml"/><Relationship Id="rId151" Type="http://schemas.openxmlformats.org/officeDocument/2006/relationships/tags" Target="../tags/tag439.xml"/><Relationship Id="rId172" Type="http://schemas.openxmlformats.org/officeDocument/2006/relationships/tags" Target="../tags/tag460.xml"/><Relationship Id="rId193" Type="http://schemas.openxmlformats.org/officeDocument/2006/relationships/tags" Target="../tags/tag481.xml"/><Relationship Id="rId207" Type="http://schemas.openxmlformats.org/officeDocument/2006/relationships/tags" Target="../tags/tag495.xml"/><Relationship Id="rId228" Type="http://schemas.openxmlformats.org/officeDocument/2006/relationships/tags" Target="../tags/tag516.xml"/><Relationship Id="rId249" Type="http://schemas.openxmlformats.org/officeDocument/2006/relationships/tags" Target="../tags/tag537.xml"/><Relationship Id="rId13" Type="http://schemas.openxmlformats.org/officeDocument/2006/relationships/tags" Target="../tags/tag301.xml"/><Relationship Id="rId109" Type="http://schemas.openxmlformats.org/officeDocument/2006/relationships/tags" Target="../tags/tag397.xml"/><Relationship Id="rId260" Type="http://schemas.openxmlformats.org/officeDocument/2006/relationships/tags" Target="../tags/tag548.xml"/><Relationship Id="rId34" Type="http://schemas.openxmlformats.org/officeDocument/2006/relationships/tags" Target="../tags/tag322.xml"/><Relationship Id="rId55" Type="http://schemas.openxmlformats.org/officeDocument/2006/relationships/tags" Target="../tags/tag343.xml"/><Relationship Id="rId76" Type="http://schemas.openxmlformats.org/officeDocument/2006/relationships/tags" Target="../tags/tag364.xml"/><Relationship Id="rId97" Type="http://schemas.openxmlformats.org/officeDocument/2006/relationships/tags" Target="../tags/tag385.xml"/><Relationship Id="rId120" Type="http://schemas.openxmlformats.org/officeDocument/2006/relationships/tags" Target="../tags/tag408.xml"/><Relationship Id="rId141" Type="http://schemas.openxmlformats.org/officeDocument/2006/relationships/tags" Target="../tags/tag429.xml"/><Relationship Id="rId7" Type="http://schemas.openxmlformats.org/officeDocument/2006/relationships/tags" Target="../tags/tag295.xml"/><Relationship Id="rId162" Type="http://schemas.openxmlformats.org/officeDocument/2006/relationships/tags" Target="../tags/tag450.xml"/><Relationship Id="rId183" Type="http://schemas.openxmlformats.org/officeDocument/2006/relationships/tags" Target="../tags/tag471.xml"/><Relationship Id="rId218" Type="http://schemas.openxmlformats.org/officeDocument/2006/relationships/tags" Target="../tags/tag506.xml"/><Relationship Id="rId239" Type="http://schemas.openxmlformats.org/officeDocument/2006/relationships/tags" Target="../tags/tag527.xml"/><Relationship Id="rId250" Type="http://schemas.openxmlformats.org/officeDocument/2006/relationships/tags" Target="../tags/tag538.xml"/><Relationship Id="rId271" Type="http://schemas.openxmlformats.org/officeDocument/2006/relationships/tags" Target="../tags/tag559.xml"/><Relationship Id="rId24" Type="http://schemas.openxmlformats.org/officeDocument/2006/relationships/tags" Target="../tags/tag312.xml"/><Relationship Id="rId45" Type="http://schemas.openxmlformats.org/officeDocument/2006/relationships/tags" Target="../tags/tag333.xml"/><Relationship Id="rId66" Type="http://schemas.openxmlformats.org/officeDocument/2006/relationships/tags" Target="../tags/tag354.xml"/><Relationship Id="rId87" Type="http://schemas.openxmlformats.org/officeDocument/2006/relationships/tags" Target="../tags/tag375.xml"/><Relationship Id="rId110" Type="http://schemas.openxmlformats.org/officeDocument/2006/relationships/tags" Target="../tags/tag398.xml"/><Relationship Id="rId131" Type="http://schemas.openxmlformats.org/officeDocument/2006/relationships/tags" Target="../tags/tag419.xml"/><Relationship Id="rId152" Type="http://schemas.openxmlformats.org/officeDocument/2006/relationships/tags" Target="../tags/tag440.xml"/><Relationship Id="rId173" Type="http://schemas.openxmlformats.org/officeDocument/2006/relationships/tags" Target="../tags/tag461.xml"/><Relationship Id="rId194" Type="http://schemas.openxmlformats.org/officeDocument/2006/relationships/tags" Target="../tags/tag482.xml"/><Relationship Id="rId208" Type="http://schemas.openxmlformats.org/officeDocument/2006/relationships/tags" Target="../tags/tag496.xml"/><Relationship Id="rId229" Type="http://schemas.openxmlformats.org/officeDocument/2006/relationships/tags" Target="../tags/tag517.xml"/><Relationship Id="rId240" Type="http://schemas.openxmlformats.org/officeDocument/2006/relationships/tags" Target="../tags/tag528.xml"/><Relationship Id="rId261" Type="http://schemas.openxmlformats.org/officeDocument/2006/relationships/tags" Target="../tags/tag549.xml"/><Relationship Id="rId14" Type="http://schemas.openxmlformats.org/officeDocument/2006/relationships/tags" Target="../tags/tag302.xml"/><Relationship Id="rId35" Type="http://schemas.openxmlformats.org/officeDocument/2006/relationships/tags" Target="../tags/tag323.xml"/><Relationship Id="rId56" Type="http://schemas.openxmlformats.org/officeDocument/2006/relationships/tags" Target="../tags/tag344.xml"/><Relationship Id="rId77" Type="http://schemas.openxmlformats.org/officeDocument/2006/relationships/tags" Target="../tags/tag365.xml"/><Relationship Id="rId100" Type="http://schemas.openxmlformats.org/officeDocument/2006/relationships/tags" Target="../tags/tag388.xml"/><Relationship Id="rId8" Type="http://schemas.openxmlformats.org/officeDocument/2006/relationships/tags" Target="../tags/tag296.xml"/><Relationship Id="rId98" Type="http://schemas.openxmlformats.org/officeDocument/2006/relationships/tags" Target="../tags/tag386.xml"/><Relationship Id="rId121" Type="http://schemas.openxmlformats.org/officeDocument/2006/relationships/tags" Target="../tags/tag409.xml"/><Relationship Id="rId142" Type="http://schemas.openxmlformats.org/officeDocument/2006/relationships/tags" Target="../tags/tag430.xml"/><Relationship Id="rId163" Type="http://schemas.openxmlformats.org/officeDocument/2006/relationships/tags" Target="../tags/tag451.xml"/><Relationship Id="rId184" Type="http://schemas.openxmlformats.org/officeDocument/2006/relationships/tags" Target="../tags/tag472.xml"/><Relationship Id="rId219" Type="http://schemas.openxmlformats.org/officeDocument/2006/relationships/tags" Target="../tags/tag507.xml"/><Relationship Id="rId230" Type="http://schemas.openxmlformats.org/officeDocument/2006/relationships/tags" Target="../tags/tag518.xml"/><Relationship Id="rId251" Type="http://schemas.openxmlformats.org/officeDocument/2006/relationships/tags" Target="../tags/tag539.xml"/><Relationship Id="rId25" Type="http://schemas.openxmlformats.org/officeDocument/2006/relationships/tags" Target="../tags/tag313.xml"/><Relationship Id="rId46" Type="http://schemas.openxmlformats.org/officeDocument/2006/relationships/tags" Target="../tags/tag334.xml"/><Relationship Id="rId67" Type="http://schemas.openxmlformats.org/officeDocument/2006/relationships/tags" Target="../tags/tag355.xml"/><Relationship Id="rId272" Type="http://schemas.openxmlformats.org/officeDocument/2006/relationships/tags" Target="../tags/tag560.xml"/><Relationship Id="rId88" Type="http://schemas.openxmlformats.org/officeDocument/2006/relationships/tags" Target="../tags/tag376.xml"/><Relationship Id="rId111" Type="http://schemas.openxmlformats.org/officeDocument/2006/relationships/tags" Target="../tags/tag399.xml"/><Relationship Id="rId132" Type="http://schemas.openxmlformats.org/officeDocument/2006/relationships/tags" Target="../tags/tag420.xml"/><Relationship Id="rId153" Type="http://schemas.openxmlformats.org/officeDocument/2006/relationships/tags" Target="../tags/tag441.xml"/><Relationship Id="rId174" Type="http://schemas.openxmlformats.org/officeDocument/2006/relationships/tags" Target="../tags/tag462.xml"/><Relationship Id="rId195" Type="http://schemas.openxmlformats.org/officeDocument/2006/relationships/tags" Target="../tags/tag483.xml"/><Relationship Id="rId209" Type="http://schemas.openxmlformats.org/officeDocument/2006/relationships/tags" Target="../tags/tag497.xml"/><Relationship Id="rId220" Type="http://schemas.openxmlformats.org/officeDocument/2006/relationships/tags" Target="../tags/tag508.xml"/><Relationship Id="rId241" Type="http://schemas.openxmlformats.org/officeDocument/2006/relationships/tags" Target="../tags/tag529.xml"/><Relationship Id="rId15" Type="http://schemas.openxmlformats.org/officeDocument/2006/relationships/tags" Target="../tags/tag303.xml"/><Relationship Id="rId36" Type="http://schemas.openxmlformats.org/officeDocument/2006/relationships/tags" Target="../tags/tag324.xml"/><Relationship Id="rId57" Type="http://schemas.openxmlformats.org/officeDocument/2006/relationships/tags" Target="../tags/tag345.xml"/><Relationship Id="rId262" Type="http://schemas.openxmlformats.org/officeDocument/2006/relationships/tags" Target="../tags/tag550.xml"/><Relationship Id="rId78" Type="http://schemas.openxmlformats.org/officeDocument/2006/relationships/tags" Target="../tags/tag366.xml"/><Relationship Id="rId99" Type="http://schemas.openxmlformats.org/officeDocument/2006/relationships/tags" Target="../tags/tag387.xml"/><Relationship Id="rId101" Type="http://schemas.openxmlformats.org/officeDocument/2006/relationships/tags" Target="../tags/tag389.xml"/><Relationship Id="rId122" Type="http://schemas.openxmlformats.org/officeDocument/2006/relationships/tags" Target="../tags/tag410.xml"/><Relationship Id="rId143" Type="http://schemas.openxmlformats.org/officeDocument/2006/relationships/tags" Target="../tags/tag431.xml"/><Relationship Id="rId164" Type="http://schemas.openxmlformats.org/officeDocument/2006/relationships/tags" Target="../tags/tag452.xml"/><Relationship Id="rId185" Type="http://schemas.openxmlformats.org/officeDocument/2006/relationships/tags" Target="../tags/tag473.xml"/><Relationship Id="rId9" Type="http://schemas.openxmlformats.org/officeDocument/2006/relationships/tags" Target="../tags/tag297.xml"/><Relationship Id="rId210" Type="http://schemas.openxmlformats.org/officeDocument/2006/relationships/tags" Target="../tags/tag498.xml"/><Relationship Id="rId26" Type="http://schemas.openxmlformats.org/officeDocument/2006/relationships/tags" Target="../tags/tag314.xml"/><Relationship Id="rId231" Type="http://schemas.openxmlformats.org/officeDocument/2006/relationships/tags" Target="../tags/tag519.xml"/><Relationship Id="rId252" Type="http://schemas.openxmlformats.org/officeDocument/2006/relationships/tags" Target="../tags/tag540.xml"/><Relationship Id="rId273" Type="http://schemas.openxmlformats.org/officeDocument/2006/relationships/tags" Target="../tags/tag561.xml"/><Relationship Id="rId47" Type="http://schemas.openxmlformats.org/officeDocument/2006/relationships/tags" Target="../tags/tag335.xml"/><Relationship Id="rId68" Type="http://schemas.openxmlformats.org/officeDocument/2006/relationships/tags" Target="../tags/tag356.xml"/><Relationship Id="rId89" Type="http://schemas.openxmlformats.org/officeDocument/2006/relationships/tags" Target="../tags/tag377.xml"/><Relationship Id="rId112" Type="http://schemas.openxmlformats.org/officeDocument/2006/relationships/tags" Target="../tags/tag400.xml"/><Relationship Id="rId133" Type="http://schemas.openxmlformats.org/officeDocument/2006/relationships/tags" Target="../tags/tag421.xml"/><Relationship Id="rId154" Type="http://schemas.openxmlformats.org/officeDocument/2006/relationships/tags" Target="../tags/tag442.xml"/><Relationship Id="rId175" Type="http://schemas.openxmlformats.org/officeDocument/2006/relationships/tags" Target="../tags/tag463.xml"/><Relationship Id="rId196" Type="http://schemas.openxmlformats.org/officeDocument/2006/relationships/tags" Target="../tags/tag484.xml"/><Relationship Id="rId200" Type="http://schemas.openxmlformats.org/officeDocument/2006/relationships/tags" Target="../tags/tag488.xml"/><Relationship Id="rId16" Type="http://schemas.openxmlformats.org/officeDocument/2006/relationships/tags" Target="../tags/tag304.xml"/><Relationship Id="rId221" Type="http://schemas.openxmlformats.org/officeDocument/2006/relationships/tags" Target="../tags/tag509.xml"/><Relationship Id="rId242" Type="http://schemas.openxmlformats.org/officeDocument/2006/relationships/tags" Target="../tags/tag530.xml"/><Relationship Id="rId263" Type="http://schemas.openxmlformats.org/officeDocument/2006/relationships/tags" Target="../tags/tag551.xml"/><Relationship Id="rId37" Type="http://schemas.openxmlformats.org/officeDocument/2006/relationships/tags" Target="../tags/tag325.xml"/><Relationship Id="rId58" Type="http://schemas.openxmlformats.org/officeDocument/2006/relationships/tags" Target="../tags/tag346.xml"/><Relationship Id="rId79" Type="http://schemas.openxmlformats.org/officeDocument/2006/relationships/tags" Target="../tags/tag367.xml"/><Relationship Id="rId102" Type="http://schemas.openxmlformats.org/officeDocument/2006/relationships/tags" Target="../tags/tag390.xml"/><Relationship Id="rId123" Type="http://schemas.openxmlformats.org/officeDocument/2006/relationships/tags" Target="../tags/tag411.xml"/><Relationship Id="rId144" Type="http://schemas.openxmlformats.org/officeDocument/2006/relationships/tags" Target="../tags/tag432.xml"/><Relationship Id="rId90" Type="http://schemas.openxmlformats.org/officeDocument/2006/relationships/tags" Target="../tags/tag378.xml"/><Relationship Id="rId165" Type="http://schemas.openxmlformats.org/officeDocument/2006/relationships/tags" Target="../tags/tag453.xml"/><Relationship Id="rId186" Type="http://schemas.openxmlformats.org/officeDocument/2006/relationships/tags" Target="../tags/tag474.xml"/><Relationship Id="rId211" Type="http://schemas.openxmlformats.org/officeDocument/2006/relationships/tags" Target="../tags/tag499.xml"/><Relationship Id="rId232" Type="http://schemas.openxmlformats.org/officeDocument/2006/relationships/tags" Target="../tags/tag520.xml"/><Relationship Id="rId253" Type="http://schemas.openxmlformats.org/officeDocument/2006/relationships/tags" Target="../tags/tag541.xml"/><Relationship Id="rId274" Type="http://schemas.openxmlformats.org/officeDocument/2006/relationships/tags" Target="../tags/tag562.xml"/><Relationship Id="rId27" Type="http://schemas.openxmlformats.org/officeDocument/2006/relationships/tags" Target="../tags/tag315.xml"/><Relationship Id="rId48" Type="http://schemas.openxmlformats.org/officeDocument/2006/relationships/tags" Target="../tags/tag336.xml"/><Relationship Id="rId69" Type="http://schemas.openxmlformats.org/officeDocument/2006/relationships/tags" Target="../tags/tag357.xml"/><Relationship Id="rId113" Type="http://schemas.openxmlformats.org/officeDocument/2006/relationships/tags" Target="../tags/tag401.xml"/><Relationship Id="rId134" Type="http://schemas.openxmlformats.org/officeDocument/2006/relationships/tags" Target="../tags/tag422.xml"/><Relationship Id="rId80" Type="http://schemas.openxmlformats.org/officeDocument/2006/relationships/tags" Target="../tags/tag368.xml"/><Relationship Id="rId155" Type="http://schemas.openxmlformats.org/officeDocument/2006/relationships/tags" Target="../tags/tag443.xml"/><Relationship Id="rId176" Type="http://schemas.openxmlformats.org/officeDocument/2006/relationships/tags" Target="../tags/tag464.xml"/><Relationship Id="rId197" Type="http://schemas.openxmlformats.org/officeDocument/2006/relationships/tags" Target="../tags/tag485.xml"/><Relationship Id="rId201" Type="http://schemas.openxmlformats.org/officeDocument/2006/relationships/tags" Target="../tags/tag489.xml"/><Relationship Id="rId222" Type="http://schemas.openxmlformats.org/officeDocument/2006/relationships/tags" Target="../tags/tag510.xml"/><Relationship Id="rId243" Type="http://schemas.openxmlformats.org/officeDocument/2006/relationships/tags" Target="../tags/tag531.xml"/><Relationship Id="rId264" Type="http://schemas.openxmlformats.org/officeDocument/2006/relationships/tags" Target="../tags/tag552.xml"/><Relationship Id="rId17" Type="http://schemas.openxmlformats.org/officeDocument/2006/relationships/tags" Target="../tags/tag305.xml"/><Relationship Id="rId38" Type="http://schemas.openxmlformats.org/officeDocument/2006/relationships/tags" Target="../tags/tag326.xml"/><Relationship Id="rId59" Type="http://schemas.openxmlformats.org/officeDocument/2006/relationships/tags" Target="../tags/tag347.xml"/><Relationship Id="rId103" Type="http://schemas.openxmlformats.org/officeDocument/2006/relationships/tags" Target="../tags/tag391.xml"/><Relationship Id="rId124" Type="http://schemas.openxmlformats.org/officeDocument/2006/relationships/tags" Target="../tags/tag412.xml"/><Relationship Id="rId70" Type="http://schemas.openxmlformats.org/officeDocument/2006/relationships/tags" Target="../tags/tag358.xml"/><Relationship Id="rId91" Type="http://schemas.openxmlformats.org/officeDocument/2006/relationships/tags" Target="../tags/tag379.xml"/><Relationship Id="rId145" Type="http://schemas.openxmlformats.org/officeDocument/2006/relationships/tags" Target="../tags/tag433.xml"/><Relationship Id="rId166" Type="http://schemas.openxmlformats.org/officeDocument/2006/relationships/tags" Target="../tags/tag454.xml"/><Relationship Id="rId187" Type="http://schemas.openxmlformats.org/officeDocument/2006/relationships/tags" Target="../tags/tag475.xml"/><Relationship Id="rId1" Type="http://schemas.openxmlformats.org/officeDocument/2006/relationships/tags" Target="../tags/tag289.xml"/><Relationship Id="rId212" Type="http://schemas.openxmlformats.org/officeDocument/2006/relationships/tags" Target="../tags/tag500.xml"/><Relationship Id="rId233" Type="http://schemas.openxmlformats.org/officeDocument/2006/relationships/tags" Target="../tags/tag521.xml"/><Relationship Id="rId254" Type="http://schemas.openxmlformats.org/officeDocument/2006/relationships/tags" Target="../tags/tag542.xml"/><Relationship Id="rId28" Type="http://schemas.openxmlformats.org/officeDocument/2006/relationships/tags" Target="../tags/tag316.xml"/><Relationship Id="rId49" Type="http://schemas.openxmlformats.org/officeDocument/2006/relationships/tags" Target="../tags/tag337.xml"/><Relationship Id="rId114" Type="http://schemas.openxmlformats.org/officeDocument/2006/relationships/tags" Target="../tags/tag402.xml"/><Relationship Id="rId275" Type="http://schemas.openxmlformats.org/officeDocument/2006/relationships/tags" Target="../tags/tag563.xml"/><Relationship Id="rId60" Type="http://schemas.openxmlformats.org/officeDocument/2006/relationships/tags" Target="../tags/tag348.xml"/><Relationship Id="rId81" Type="http://schemas.openxmlformats.org/officeDocument/2006/relationships/tags" Target="../tags/tag369.xml"/><Relationship Id="rId135" Type="http://schemas.openxmlformats.org/officeDocument/2006/relationships/tags" Target="../tags/tag423.xml"/><Relationship Id="rId156" Type="http://schemas.openxmlformats.org/officeDocument/2006/relationships/tags" Target="../tags/tag444.xml"/><Relationship Id="rId177" Type="http://schemas.openxmlformats.org/officeDocument/2006/relationships/tags" Target="../tags/tag465.xml"/><Relationship Id="rId198" Type="http://schemas.openxmlformats.org/officeDocument/2006/relationships/tags" Target="../tags/tag486.xml"/><Relationship Id="rId202" Type="http://schemas.openxmlformats.org/officeDocument/2006/relationships/tags" Target="../tags/tag490.xml"/><Relationship Id="rId223" Type="http://schemas.openxmlformats.org/officeDocument/2006/relationships/tags" Target="../tags/tag511.xml"/><Relationship Id="rId244" Type="http://schemas.openxmlformats.org/officeDocument/2006/relationships/tags" Target="../tags/tag532.xml"/><Relationship Id="rId18" Type="http://schemas.openxmlformats.org/officeDocument/2006/relationships/tags" Target="../tags/tag306.xml"/><Relationship Id="rId39" Type="http://schemas.openxmlformats.org/officeDocument/2006/relationships/tags" Target="../tags/tag327.xml"/><Relationship Id="rId265" Type="http://schemas.openxmlformats.org/officeDocument/2006/relationships/tags" Target="../tags/tag553.xml"/><Relationship Id="rId50" Type="http://schemas.openxmlformats.org/officeDocument/2006/relationships/tags" Target="../tags/tag338.xml"/><Relationship Id="rId104" Type="http://schemas.openxmlformats.org/officeDocument/2006/relationships/tags" Target="../tags/tag392.xml"/><Relationship Id="rId125" Type="http://schemas.openxmlformats.org/officeDocument/2006/relationships/tags" Target="../tags/tag413.xml"/><Relationship Id="rId146" Type="http://schemas.openxmlformats.org/officeDocument/2006/relationships/tags" Target="../tags/tag434.xml"/><Relationship Id="rId167" Type="http://schemas.openxmlformats.org/officeDocument/2006/relationships/tags" Target="../tags/tag455.xml"/><Relationship Id="rId188" Type="http://schemas.openxmlformats.org/officeDocument/2006/relationships/tags" Target="../tags/tag476.xml"/><Relationship Id="rId71" Type="http://schemas.openxmlformats.org/officeDocument/2006/relationships/tags" Target="../tags/tag359.xml"/><Relationship Id="rId92" Type="http://schemas.openxmlformats.org/officeDocument/2006/relationships/tags" Target="../tags/tag380.xml"/><Relationship Id="rId213" Type="http://schemas.openxmlformats.org/officeDocument/2006/relationships/tags" Target="../tags/tag501.xml"/><Relationship Id="rId234" Type="http://schemas.openxmlformats.org/officeDocument/2006/relationships/tags" Target="../tags/tag522.xml"/><Relationship Id="rId2" Type="http://schemas.openxmlformats.org/officeDocument/2006/relationships/tags" Target="../tags/tag290.xml"/><Relationship Id="rId29" Type="http://schemas.openxmlformats.org/officeDocument/2006/relationships/tags" Target="../tags/tag317.xml"/><Relationship Id="rId255" Type="http://schemas.openxmlformats.org/officeDocument/2006/relationships/tags" Target="../tags/tag543.xml"/><Relationship Id="rId276" Type="http://schemas.openxmlformats.org/officeDocument/2006/relationships/slideLayout" Target="../slideLayouts/slideLayout8.xml"/><Relationship Id="rId40" Type="http://schemas.openxmlformats.org/officeDocument/2006/relationships/tags" Target="../tags/tag328.xml"/><Relationship Id="rId115" Type="http://schemas.openxmlformats.org/officeDocument/2006/relationships/tags" Target="../tags/tag403.xml"/><Relationship Id="rId136" Type="http://schemas.openxmlformats.org/officeDocument/2006/relationships/tags" Target="../tags/tag424.xml"/><Relationship Id="rId157" Type="http://schemas.openxmlformats.org/officeDocument/2006/relationships/tags" Target="../tags/tag445.xml"/><Relationship Id="rId178" Type="http://schemas.openxmlformats.org/officeDocument/2006/relationships/tags" Target="../tags/tag466.xml"/><Relationship Id="rId61" Type="http://schemas.openxmlformats.org/officeDocument/2006/relationships/tags" Target="../tags/tag349.xml"/><Relationship Id="rId82" Type="http://schemas.openxmlformats.org/officeDocument/2006/relationships/tags" Target="../tags/tag370.xml"/><Relationship Id="rId199" Type="http://schemas.openxmlformats.org/officeDocument/2006/relationships/tags" Target="../tags/tag487.xml"/><Relationship Id="rId203" Type="http://schemas.openxmlformats.org/officeDocument/2006/relationships/tags" Target="../tags/tag491.xml"/><Relationship Id="rId19" Type="http://schemas.openxmlformats.org/officeDocument/2006/relationships/tags" Target="../tags/tag307.xml"/><Relationship Id="rId224" Type="http://schemas.openxmlformats.org/officeDocument/2006/relationships/tags" Target="../tags/tag512.xml"/><Relationship Id="rId245" Type="http://schemas.openxmlformats.org/officeDocument/2006/relationships/tags" Target="../tags/tag533.xml"/><Relationship Id="rId266" Type="http://schemas.openxmlformats.org/officeDocument/2006/relationships/tags" Target="../tags/tag554.xml"/><Relationship Id="rId30" Type="http://schemas.openxmlformats.org/officeDocument/2006/relationships/tags" Target="../tags/tag318.xml"/><Relationship Id="rId105" Type="http://schemas.openxmlformats.org/officeDocument/2006/relationships/tags" Target="../tags/tag393.xml"/><Relationship Id="rId126" Type="http://schemas.openxmlformats.org/officeDocument/2006/relationships/tags" Target="../tags/tag414.xml"/><Relationship Id="rId147" Type="http://schemas.openxmlformats.org/officeDocument/2006/relationships/tags" Target="../tags/tag435.xml"/><Relationship Id="rId168" Type="http://schemas.openxmlformats.org/officeDocument/2006/relationships/tags" Target="../tags/tag456.xml"/><Relationship Id="rId51" Type="http://schemas.openxmlformats.org/officeDocument/2006/relationships/tags" Target="../tags/tag339.xml"/><Relationship Id="rId72" Type="http://schemas.openxmlformats.org/officeDocument/2006/relationships/tags" Target="../tags/tag360.xml"/><Relationship Id="rId93" Type="http://schemas.openxmlformats.org/officeDocument/2006/relationships/tags" Target="../tags/tag381.xml"/><Relationship Id="rId189" Type="http://schemas.openxmlformats.org/officeDocument/2006/relationships/tags" Target="../tags/tag477.xml"/><Relationship Id="rId3" Type="http://schemas.openxmlformats.org/officeDocument/2006/relationships/tags" Target="../tags/tag291.xml"/><Relationship Id="rId214" Type="http://schemas.openxmlformats.org/officeDocument/2006/relationships/tags" Target="../tags/tag502.xml"/><Relationship Id="rId235" Type="http://schemas.openxmlformats.org/officeDocument/2006/relationships/tags" Target="../tags/tag523.xml"/><Relationship Id="rId256" Type="http://schemas.openxmlformats.org/officeDocument/2006/relationships/tags" Target="../tags/tag544.xml"/><Relationship Id="rId277" Type="http://schemas.openxmlformats.org/officeDocument/2006/relationships/image" Target="../media/image17.png"/><Relationship Id="rId116" Type="http://schemas.openxmlformats.org/officeDocument/2006/relationships/tags" Target="../tags/tag404.xml"/><Relationship Id="rId137" Type="http://schemas.openxmlformats.org/officeDocument/2006/relationships/tags" Target="../tags/tag425.xml"/><Relationship Id="rId158" Type="http://schemas.openxmlformats.org/officeDocument/2006/relationships/tags" Target="../tags/tag446.xml"/><Relationship Id="rId20" Type="http://schemas.openxmlformats.org/officeDocument/2006/relationships/tags" Target="../tags/tag308.xml"/><Relationship Id="rId41" Type="http://schemas.openxmlformats.org/officeDocument/2006/relationships/tags" Target="../tags/tag329.xml"/><Relationship Id="rId62" Type="http://schemas.openxmlformats.org/officeDocument/2006/relationships/tags" Target="../tags/tag350.xml"/><Relationship Id="rId83" Type="http://schemas.openxmlformats.org/officeDocument/2006/relationships/tags" Target="../tags/tag371.xml"/><Relationship Id="rId179" Type="http://schemas.openxmlformats.org/officeDocument/2006/relationships/tags" Target="../tags/tag467.xml"/><Relationship Id="rId190" Type="http://schemas.openxmlformats.org/officeDocument/2006/relationships/tags" Target="../tags/tag478.xml"/><Relationship Id="rId204" Type="http://schemas.openxmlformats.org/officeDocument/2006/relationships/tags" Target="../tags/tag492.xml"/><Relationship Id="rId225" Type="http://schemas.openxmlformats.org/officeDocument/2006/relationships/tags" Target="../tags/tag513.xml"/><Relationship Id="rId246" Type="http://schemas.openxmlformats.org/officeDocument/2006/relationships/tags" Target="../tags/tag534.xml"/><Relationship Id="rId267" Type="http://schemas.openxmlformats.org/officeDocument/2006/relationships/tags" Target="../tags/tag555.xml"/><Relationship Id="rId106" Type="http://schemas.openxmlformats.org/officeDocument/2006/relationships/tags" Target="../tags/tag394.xml"/><Relationship Id="rId127" Type="http://schemas.openxmlformats.org/officeDocument/2006/relationships/tags" Target="../tags/tag415.xml"/><Relationship Id="rId10" Type="http://schemas.openxmlformats.org/officeDocument/2006/relationships/tags" Target="../tags/tag298.xml"/><Relationship Id="rId31" Type="http://schemas.openxmlformats.org/officeDocument/2006/relationships/tags" Target="../tags/tag319.xml"/><Relationship Id="rId52" Type="http://schemas.openxmlformats.org/officeDocument/2006/relationships/tags" Target="../tags/tag340.xml"/><Relationship Id="rId73" Type="http://schemas.openxmlformats.org/officeDocument/2006/relationships/tags" Target="../tags/tag361.xml"/><Relationship Id="rId94" Type="http://schemas.openxmlformats.org/officeDocument/2006/relationships/tags" Target="../tags/tag382.xml"/><Relationship Id="rId148" Type="http://schemas.openxmlformats.org/officeDocument/2006/relationships/tags" Target="../tags/tag436.xml"/><Relationship Id="rId169" Type="http://schemas.openxmlformats.org/officeDocument/2006/relationships/tags" Target="../tags/tag457.xml"/><Relationship Id="rId4" Type="http://schemas.openxmlformats.org/officeDocument/2006/relationships/tags" Target="../tags/tag292.xml"/><Relationship Id="rId180" Type="http://schemas.openxmlformats.org/officeDocument/2006/relationships/tags" Target="../tags/tag468.xml"/><Relationship Id="rId215" Type="http://schemas.openxmlformats.org/officeDocument/2006/relationships/tags" Target="../tags/tag503.xml"/><Relationship Id="rId236" Type="http://schemas.openxmlformats.org/officeDocument/2006/relationships/tags" Target="../tags/tag524.xml"/><Relationship Id="rId257" Type="http://schemas.openxmlformats.org/officeDocument/2006/relationships/tags" Target="../tags/tag545.xml"/><Relationship Id="rId278" Type="http://schemas.openxmlformats.org/officeDocument/2006/relationships/image" Target="../media/image18.png"/><Relationship Id="rId42" Type="http://schemas.openxmlformats.org/officeDocument/2006/relationships/tags" Target="../tags/tag330.xml"/><Relationship Id="rId84" Type="http://schemas.openxmlformats.org/officeDocument/2006/relationships/tags" Target="../tags/tag372.xml"/><Relationship Id="rId138" Type="http://schemas.openxmlformats.org/officeDocument/2006/relationships/tags" Target="../tags/tag426.xml"/><Relationship Id="rId191" Type="http://schemas.openxmlformats.org/officeDocument/2006/relationships/tags" Target="../tags/tag479.xml"/><Relationship Id="rId205" Type="http://schemas.openxmlformats.org/officeDocument/2006/relationships/tags" Target="../tags/tag493.xml"/><Relationship Id="rId247" Type="http://schemas.openxmlformats.org/officeDocument/2006/relationships/tags" Target="../tags/tag535.xml"/><Relationship Id="rId107" Type="http://schemas.openxmlformats.org/officeDocument/2006/relationships/tags" Target="../tags/tag395.xml"/><Relationship Id="rId11" Type="http://schemas.openxmlformats.org/officeDocument/2006/relationships/tags" Target="../tags/tag299.xml"/><Relationship Id="rId53" Type="http://schemas.openxmlformats.org/officeDocument/2006/relationships/tags" Target="../tags/tag341.xml"/><Relationship Id="rId149" Type="http://schemas.openxmlformats.org/officeDocument/2006/relationships/tags" Target="../tags/tag437.xml"/><Relationship Id="rId95" Type="http://schemas.openxmlformats.org/officeDocument/2006/relationships/tags" Target="../tags/tag383.xml"/><Relationship Id="rId160" Type="http://schemas.openxmlformats.org/officeDocument/2006/relationships/tags" Target="../tags/tag448.xml"/><Relationship Id="rId216" Type="http://schemas.openxmlformats.org/officeDocument/2006/relationships/tags" Target="../tags/tag50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566.xml"/><Relationship Id="rId7" Type="http://schemas.openxmlformats.org/officeDocument/2006/relationships/tags" Target="../tags/tag570.xml"/><Relationship Id="rId2" Type="http://schemas.openxmlformats.org/officeDocument/2006/relationships/tags" Target="../tags/tag565.xml"/><Relationship Id="rId1" Type="http://schemas.openxmlformats.org/officeDocument/2006/relationships/tags" Target="../tags/tag564.xml"/><Relationship Id="rId6" Type="http://schemas.openxmlformats.org/officeDocument/2006/relationships/tags" Target="../tags/tag569.xml"/><Relationship Id="rId5" Type="http://schemas.openxmlformats.org/officeDocument/2006/relationships/tags" Target="../tags/tag568.xml"/><Relationship Id="rId4" Type="http://schemas.openxmlformats.org/officeDocument/2006/relationships/tags" Target="../tags/tag567.xml"/><Relationship Id="rId9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tags" Target="../tags/tag573.xml"/><Relationship Id="rId7" Type="http://schemas.openxmlformats.org/officeDocument/2006/relationships/diagramLayout" Target="../diagrams/layout1.xml"/><Relationship Id="rId2" Type="http://schemas.openxmlformats.org/officeDocument/2006/relationships/tags" Target="../tags/tag572.xml"/><Relationship Id="rId1" Type="http://schemas.openxmlformats.org/officeDocument/2006/relationships/tags" Target="../tags/tag571.xml"/><Relationship Id="rId6" Type="http://schemas.openxmlformats.org/officeDocument/2006/relationships/diagramData" Target="../diagrams/data1.xml"/><Relationship Id="rId5" Type="http://schemas.openxmlformats.org/officeDocument/2006/relationships/notesSlide" Target="../notesSlides/notesSlide7.xml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9.xml"/><Relationship Id="rId9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70576" y="4094705"/>
            <a:ext cx="8972550" cy="1546577"/>
          </a:xfrm>
        </p:spPr>
        <p:txBody>
          <a:bodyPr/>
          <a:lstStyle/>
          <a:p>
            <a:r>
              <a:rPr lang="en-US" b="1" dirty="0"/>
              <a:t>June 07, 2018</a:t>
            </a:r>
          </a:p>
          <a:p>
            <a:r>
              <a:rPr lang="en-US" dirty="0">
                <a:effectLst/>
              </a:rPr>
              <a:t>1st HPC Summer School 2018</a:t>
            </a:r>
            <a:endParaRPr lang="en-US" dirty="0"/>
          </a:p>
          <a:p>
            <a:r>
              <a:rPr lang="en-US" dirty="0"/>
              <a:t>Universidad de </a:t>
            </a:r>
            <a:r>
              <a:rPr lang="en-US" dirty="0" err="1"/>
              <a:t>los</a:t>
            </a:r>
            <a:r>
              <a:rPr lang="en-US" dirty="0"/>
              <a:t> Andes, Bogotá, from June 5th to 9th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8676" y="1642395"/>
            <a:ext cx="10794124" cy="1419681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 err="1"/>
              <a:t>OpenACC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More Science Less Programming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CD22E82E-03D3-D44E-B0D0-92C8157BD27F}"/>
              </a:ext>
            </a:extLst>
          </p:cNvPr>
          <p:cNvSpPr txBox="1">
            <a:spLocks/>
          </p:cNvSpPr>
          <p:nvPr/>
        </p:nvSpPr>
        <p:spPr bwMode="auto">
          <a:xfrm>
            <a:off x="764714" y="2565450"/>
            <a:ext cx="8972550" cy="154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rgbClr val="868686"/>
              </a:buClr>
              <a:buSzPct val="100000"/>
              <a:buFontTx/>
              <a:buNone/>
              <a:defRPr sz="2000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algn="ctr" defTabSz="914400"/>
            <a:r>
              <a:rPr lang="en-US" b="1" kern="0" dirty="0"/>
              <a:t>Sunita Chandrasekaran</a:t>
            </a:r>
          </a:p>
          <a:p>
            <a:pPr algn="ctr" defTabSz="914400"/>
            <a:r>
              <a:rPr lang="en-US" b="1" kern="0" dirty="0"/>
              <a:t>Assistant Professor, Computer &amp; Information Sciences</a:t>
            </a:r>
          </a:p>
          <a:p>
            <a:pPr algn="ctr" defTabSz="914400"/>
            <a:r>
              <a:rPr lang="en-US" b="1" kern="0" dirty="0"/>
              <a:t>University of Delaware, Newark, DE, USA</a:t>
            </a:r>
          </a:p>
          <a:p>
            <a:pPr algn="ctr" defTabSz="914400"/>
            <a:r>
              <a:rPr lang="en-US" b="1" kern="0" dirty="0"/>
              <a:t>Director of </a:t>
            </a:r>
            <a:r>
              <a:rPr lang="en-US" b="1" kern="0" dirty="0" err="1"/>
              <a:t>OpenACC</a:t>
            </a:r>
            <a:r>
              <a:rPr lang="en-US" b="1" kern="0" dirty="0"/>
              <a:t> User Adoption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E63C2E-6E36-014E-B3DA-E3503C48DC54}"/>
              </a:ext>
            </a:extLst>
          </p:cNvPr>
          <p:cNvSpPr txBox="1"/>
          <p:nvPr/>
        </p:nvSpPr>
        <p:spPr>
          <a:xfrm>
            <a:off x="2754217" y="5447787"/>
            <a:ext cx="6983047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ACK: </a:t>
            </a:r>
            <a:r>
              <a:rPr lang="en-US">
                <a:solidFill>
                  <a:schemeClr val="tx1"/>
                </a:solidFill>
              </a:rPr>
              <a:t>NVIDIA TEACHING </a:t>
            </a:r>
            <a:r>
              <a:rPr lang="en-US" dirty="0">
                <a:solidFill>
                  <a:schemeClr val="tx1"/>
                </a:solidFill>
              </a:rPr>
              <a:t>KIT</a:t>
            </a:r>
          </a:p>
        </p:txBody>
      </p:sp>
    </p:spTree>
    <p:extLst>
      <p:ext uri="{BB962C8B-B14F-4D97-AF65-F5344CB8AC3E}">
        <p14:creationId xmlns:p14="http://schemas.microsoft.com/office/powerpoint/2010/main" val="260478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83F593-8EBC-41B7-B110-4B0BE14FF154}"/>
              </a:ext>
            </a:extLst>
          </p:cNvPr>
          <p:cNvSpPr/>
          <p:nvPr/>
        </p:nvSpPr>
        <p:spPr>
          <a:xfrm>
            <a:off x="409584" y="1785260"/>
            <a:ext cx="4171124" cy="3866606"/>
          </a:xfrm>
          <a:prstGeom prst="rect">
            <a:avLst/>
          </a:prstGeom>
          <a:solidFill>
            <a:srgbClr val="298EC2"/>
          </a:solidFill>
          <a:ln w="635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40E1D0-5D8B-45CA-AD4E-D406D3383EB7}"/>
              </a:ext>
            </a:extLst>
          </p:cNvPr>
          <p:cNvSpPr/>
          <p:nvPr/>
        </p:nvSpPr>
        <p:spPr>
          <a:xfrm>
            <a:off x="609696" y="2011418"/>
            <a:ext cx="3727171" cy="304951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/>
              <a:t>silica IFPEN, RMM-DIIS on P100</a:t>
            </a: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7C6D2-EA59-4166-9B48-C3DE0F5C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OpenACC growing Momentum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E4B51-31A2-4A7C-A3DB-CAF6F4F8DD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6739" y="1152283"/>
            <a:ext cx="9976104" cy="525463"/>
          </a:xfrm>
        </p:spPr>
        <p:txBody>
          <a:bodyPr/>
          <a:lstStyle/>
          <a:p>
            <a:pPr algn="ctr"/>
            <a:r>
              <a:rPr lang="en-US" dirty="0"/>
              <a:t>Wide Adoption Across Key HPC Codes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E1000-C821-4373-ADDB-7FF78B968B8B}"/>
              </a:ext>
            </a:extLst>
          </p:cNvPr>
          <p:cNvSpPr txBox="1"/>
          <p:nvPr/>
        </p:nvSpPr>
        <p:spPr>
          <a:xfrm>
            <a:off x="409584" y="5098212"/>
            <a:ext cx="4171124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of Top 5 HPC Applications Use OpenACC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0AEDF5-23A2-4288-BA38-5C9475E1599E}"/>
              </a:ext>
            </a:extLst>
          </p:cNvPr>
          <p:cNvSpPr/>
          <p:nvPr/>
        </p:nvSpPr>
        <p:spPr>
          <a:xfrm>
            <a:off x="818588" y="2180233"/>
            <a:ext cx="35182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ANSYS Fluent, Gaussian, VASP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346636B2-2285-467D-9461-DBB0EC6AB5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8487129"/>
              </p:ext>
            </p:extLst>
          </p:nvPr>
        </p:nvGraphicFramePr>
        <p:xfrm>
          <a:off x="805667" y="2657079"/>
          <a:ext cx="3182001" cy="1841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4EE4203-F3BF-4984-AA61-5CCDAC559FD4}"/>
              </a:ext>
            </a:extLst>
          </p:cNvPr>
          <p:cNvSpPr txBox="1"/>
          <p:nvPr/>
        </p:nvSpPr>
        <p:spPr>
          <a:xfrm>
            <a:off x="1541581" y="2591630"/>
            <a:ext cx="1907129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700" dirty="0">
                <a:solidFill>
                  <a:schemeClr val="bg1"/>
                </a:solidFill>
              </a:rPr>
              <a:t>VASP, silica IFPEN, RMM-DIIS on P100</a:t>
            </a:r>
          </a:p>
          <a:p>
            <a:pPr algn="ctr">
              <a:lnSpc>
                <a:spcPct val="90000"/>
              </a:lnSpc>
            </a:pP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0A31FC-19EB-4FC6-A224-4B7F62133490}"/>
              </a:ext>
            </a:extLst>
          </p:cNvPr>
          <p:cNvSpPr txBox="1"/>
          <p:nvPr/>
        </p:nvSpPr>
        <p:spPr>
          <a:xfrm>
            <a:off x="949216" y="4628291"/>
            <a:ext cx="316908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" dirty="0">
                <a:solidFill>
                  <a:schemeClr val="bg1"/>
                </a:solidFill>
              </a:rPr>
              <a:t>* OpenACC port covers more VASP routines than CUDA, OpenACC port planned top down, with complete analysis of the call tree, OpenACC port leverages improvements in latest VASP Fortran source base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D9E6FF-4D53-43DF-9396-92F8DB2455C6}"/>
              </a:ext>
            </a:extLst>
          </p:cNvPr>
          <p:cNvSpPr/>
          <p:nvPr/>
        </p:nvSpPr>
        <p:spPr>
          <a:xfrm>
            <a:off x="4676387" y="1785260"/>
            <a:ext cx="2482057" cy="3866606"/>
          </a:xfrm>
          <a:prstGeom prst="rect">
            <a:avLst/>
          </a:prstGeom>
          <a:solidFill>
            <a:srgbClr val="298EC2"/>
          </a:solidFill>
          <a:ln w="635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10AC84-8E05-4DC3-A6D2-D4543C49F22F}"/>
              </a:ext>
            </a:extLst>
          </p:cNvPr>
          <p:cNvSpPr/>
          <p:nvPr/>
        </p:nvSpPr>
        <p:spPr>
          <a:xfrm>
            <a:off x="4876498" y="2026740"/>
            <a:ext cx="2038106" cy="304951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silica IFPEN, RMM-DIIS on P100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A83D21-9493-44E9-9346-CB8A1C267BFC}"/>
              </a:ext>
            </a:extLst>
          </p:cNvPr>
          <p:cNvSpPr txBox="1"/>
          <p:nvPr/>
        </p:nvSpPr>
        <p:spPr>
          <a:xfrm>
            <a:off x="4462563" y="5098211"/>
            <a:ext cx="2857268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CAAR Codes Use OpenACC</a:t>
            </a:r>
          </a:p>
        </p:txBody>
      </p:sp>
      <p:sp>
        <p:nvSpPr>
          <p:cNvPr id="28" name="Content Placeholder 12">
            <a:extLst>
              <a:ext uri="{FF2B5EF4-FFF2-40B4-BE49-F238E27FC236}">
                <a16:creationId xmlns:a16="http://schemas.microsoft.com/office/drawing/2014/main" id="{7DA5B065-F8C8-41E1-8806-7C7E7634372D}"/>
              </a:ext>
            </a:extLst>
          </p:cNvPr>
          <p:cNvSpPr txBox="1">
            <a:spLocks/>
          </p:cNvSpPr>
          <p:nvPr/>
        </p:nvSpPr>
        <p:spPr bwMode="auto">
          <a:xfrm>
            <a:off x="5019881" y="2379907"/>
            <a:ext cx="1664473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b="1" dirty="0">
                <a:latin typeface="Trebuchet MS" charset="0"/>
              </a:rPr>
              <a:t>GTC</a:t>
            </a:r>
          </a:p>
          <a:p>
            <a:pPr marL="0" indent="0" algn="ctr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endParaRPr lang="en-US" sz="800" b="1" dirty="0">
              <a:latin typeface="Trebuchet MS" charset="0"/>
            </a:endParaRPr>
          </a:p>
          <a:p>
            <a:pPr marL="0" indent="0" algn="ctr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b="1" dirty="0">
                <a:latin typeface="Trebuchet MS" charset="0"/>
              </a:rPr>
              <a:t>XGC</a:t>
            </a:r>
          </a:p>
          <a:p>
            <a:pPr marL="0" indent="0" algn="ctr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endParaRPr lang="en-US" sz="800" b="1" dirty="0">
              <a:latin typeface="Trebuchet MS" charset="0"/>
            </a:endParaRPr>
          </a:p>
          <a:p>
            <a:pPr marL="0" indent="0" algn="ctr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b="1" dirty="0">
                <a:latin typeface="Trebuchet MS" charset="0"/>
              </a:rPr>
              <a:t> ACME</a:t>
            </a:r>
          </a:p>
          <a:p>
            <a:pPr marL="0" indent="0" algn="ctr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endParaRPr lang="en-US" sz="800" b="1" dirty="0">
              <a:latin typeface="Trebuchet MS" charset="0"/>
            </a:endParaRPr>
          </a:p>
          <a:p>
            <a:pPr marL="0" indent="0" algn="ctr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b="1" dirty="0">
                <a:latin typeface="Trebuchet MS" charset="0"/>
              </a:rPr>
              <a:t> FLASH</a:t>
            </a:r>
          </a:p>
          <a:p>
            <a:pPr marL="0" indent="0" algn="ctr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endParaRPr lang="en-US" sz="800" b="1" dirty="0">
              <a:latin typeface="Trebuchet MS" charset="0"/>
            </a:endParaRPr>
          </a:p>
          <a:p>
            <a:pPr marL="0" indent="0" algn="ctr" defTabSz="4572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b="1" dirty="0">
                <a:latin typeface="Trebuchet MS" charset="0"/>
              </a:rPr>
              <a:t> </a:t>
            </a:r>
            <a:r>
              <a:rPr lang="en-US" b="1" dirty="0" err="1">
                <a:latin typeface="Trebuchet MS" charset="0"/>
              </a:rPr>
              <a:t>LSDalton</a:t>
            </a:r>
            <a:endParaRPr lang="en-US" b="1" dirty="0">
              <a:latin typeface="Trebuchet MS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3B9D93-840E-4F66-8E3A-EE5D29C6D9BF}"/>
              </a:ext>
            </a:extLst>
          </p:cNvPr>
          <p:cNvSpPr/>
          <p:nvPr/>
        </p:nvSpPr>
        <p:spPr>
          <a:xfrm>
            <a:off x="7253267" y="1785260"/>
            <a:ext cx="3353771" cy="3866606"/>
          </a:xfrm>
          <a:prstGeom prst="rect">
            <a:avLst/>
          </a:prstGeom>
          <a:solidFill>
            <a:srgbClr val="298EC2"/>
          </a:solidFill>
          <a:ln w="635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DE7213-5104-4A75-979E-F38C9A808BA8}"/>
              </a:ext>
            </a:extLst>
          </p:cNvPr>
          <p:cNvSpPr txBox="1"/>
          <p:nvPr/>
        </p:nvSpPr>
        <p:spPr>
          <a:xfrm>
            <a:off x="7357773" y="5113383"/>
            <a:ext cx="3190803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OpenACC Dominates in Climate &amp; Weather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1DF37D9-0FFD-4B1B-870C-120B6CAC6A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137"/>
                    </a14:imgEffect>
                    <a14:imgEffect>
                      <a14:brightnessContrast bright="21000" contrast="-33000"/>
                    </a14:imgEffect>
                  </a14:imgLayer>
                </a14:imgProps>
              </a:ext>
            </a:extLst>
          </a:blip>
          <a:srcRect l="411" r="35012" b="11653"/>
          <a:stretch/>
        </p:blipFill>
        <p:spPr>
          <a:xfrm>
            <a:off x="7479650" y="2046263"/>
            <a:ext cx="2910266" cy="30519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F25E20E-E2A0-470A-92FD-8BC34659183A}"/>
              </a:ext>
            </a:extLst>
          </p:cNvPr>
          <p:cNvSpPr/>
          <p:nvPr/>
        </p:nvSpPr>
        <p:spPr>
          <a:xfrm>
            <a:off x="7479650" y="2046263"/>
            <a:ext cx="2910266" cy="3059266"/>
          </a:xfrm>
          <a:prstGeom prst="rect">
            <a:avLst/>
          </a:prstGeom>
          <a:gradFill>
            <a:gsLst>
              <a:gs pos="68000">
                <a:schemeClr val="tx1">
                  <a:lumMod val="95000"/>
                  <a:alpha val="49000"/>
                </a:schemeClr>
              </a:gs>
              <a:gs pos="0">
                <a:schemeClr val="tx1"/>
              </a:gs>
              <a:gs pos="100000">
                <a:schemeClr val="tx1">
                  <a:lumMod val="85000"/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85CFE723-1EF3-40F2-916B-F2143A92F501}"/>
              </a:ext>
            </a:extLst>
          </p:cNvPr>
          <p:cNvSpPr txBox="1">
            <a:spLocks/>
          </p:cNvSpPr>
          <p:nvPr/>
        </p:nvSpPr>
        <p:spPr bwMode="auto">
          <a:xfrm>
            <a:off x="7547031" y="2175048"/>
            <a:ext cx="2877931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lvl="2" indent="0" algn="ctr">
              <a:buNone/>
            </a:pPr>
            <a:r>
              <a:rPr lang="en-US" b="1" u="sng" dirty="0">
                <a:latin typeface="Trebuchet MS" charset="0"/>
              </a:rPr>
              <a:t>Key Codes Globally</a:t>
            </a:r>
          </a:p>
          <a:p>
            <a:pPr marL="0" lvl="2" indent="0" algn="ctr">
              <a:buNone/>
            </a:pPr>
            <a:r>
              <a:rPr lang="en-US" dirty="0">
                <a:latin typeface="Trebuchet MS" charset="0"/>
              </a:rPr>
              <a:t>COSMO, IFS(ESCAPE), NICAM, ICON, MPAS</a:t>
            </a:r>
          </a:p>
          <a:p>
            <a:pPr marL="0" lvl="2" indent="0" algn="ctr">
              <a:buNone/>
            </a:pP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3" name="Content Placeholder 12">
            <a:extLst>
              <a:ext uri="{FF2B5EF4-FFF2-40B4-BE49-F238E27FC236}">
                <a16:creationId xmlns:a16="http://schemas.microsoft.com/office/drawing/2014/main" id="{4938A1D8-E926-41DE-98F6-EFE18085395E}"/>
              </a:ext>
            </a:extLst>
          </p:cNvPr>
          <p:cNvSpPr txBox="1">
            <a:spLocks/>
          </p:cNvSpPr>
          <p:nvPr/>
        </p:nvSpPr>
        <p:spPr bwMode="auto">
          <a:xfrm>
            <a:off x="7538323" y="3483203"/>
            <a:ext cx="2694291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lvl="2" indent="0" algn="ctr">
              <a:buNone/>
            </a:pPr>
            <a:r>
              <a:rPr lang="en-US" b="1" u="sng" dirty="0">
                <a:latin typeface="Trebuchet MS" charset="0"/>
              </a:rPr>
              <a:t>Gordon Bell Finalist</a:t>
            </a:r>
          </a:p>
          <a:p>
            <a:pPr marL="0" lvl="2" indent="0" algn="ctr">
              <a:buNone/>
            </a:pPr>
            <a:r>
              <a:rPr lang="en-US" dirty="0">
                <a:latin typeface="Trebuchet MS" charset="0"/>
              </a:rPr>
              <a:t>CAM-SE on Sunway </a:t>
            </a:r>
            <a:r>
              <a:rPr lang="en-US" dirty="0" err="1">
                <a:latin typeface="Trebuchet MS" charset="0"/>
              </a:rPr>
              <a:t>Taihulight</a:t>
            </a:r>
            <a:endParaRPr lang="en-US" dirty="0">
              <a:latin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5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custDataLst>
              <p:tags r:id="rId2"/>
            </p:custDataLst>
            <p:extLst/>
          </p:nvPr>
        </p:nvGraphicFramePr>
        <p:xfrm>
          <a:off x="1828800" y="438150"/>
          <a:ext cx="7315200" cy="529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2237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661226"/>
            <a:ext cx="9976104" cy="590931"/>
          </a:xfrm>
        </p:spPr>
        <p:txBody>
          <a:bodyPr/>
          <a:lstStyle/>
          <a:p>
            <a:r>
              <a:rPr lang="en-US" dirty="0"/>
              <a:t>Example: Jacobi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4294967295"/>
                <p:custDataLst>
                  <p:tags r:id="rId2"/>
                </p:custDataLst>
              </p:nvPr>
            </p:nvSpPr>
            <p:spPr>
              <a:xfrm>
                <a:off x="1820863" y="1203325"/>
                <a:ext cx="9151937" cy="435292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Iteratively converges to correct value (e.g. Temperature), by computing new values at each point from the average of neighboring points.  </a:t>
                </a: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Common, useful algorithm </a:t>
                </a: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Example: Solve Laplace equation in 2D: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𝛁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/>
                      </a:rPr>
                      <m:t>𝒇</m:t>
                    </m:r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/>
                      </a:rPr>
                      <m:t>𝒙</m:t>
                    </m:r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/>
                      </a:rPr>
                      <m:t>𝒚</m:t>
                    </m:r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/>
                      </a:rPr>
                      <m:t>)=</m:t>
                    </m:r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  <p:custDataLst>
                  <p:tags r:id="rId20"/>
                </p:custDataLst>
              </p:nvPr>
            </p:nvSpPr>
            <p:spPr>
              <a:xfrm>
                <a:off x="1820863" y="1203325"/>
                <a:ext cx="9151937" cy="4352925"/>
              </a:xfrm>
              <a:blipFill rotWithShape="0">
                <a:blip r:embed="rId21"/>
                <a:stretch>
                  <a:fillRect l="-73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>
            <p:custDataLst>
              <p:tags r:id="rId3"/>
            </p:custDataLst>
          </p:nvPr>
        </p:nvGrpSpPr>
        <p:grpSpPr>
          <a:xfrm>
            <a:off x="257593" y="2672034"/>
            <a:ext cx="3850984" cy="2322853"/>
            <a:chOff x="786278" y="3072884"/>
            <a:chExt cx="3850984" cy="2322853"/>
          </a:xfrm>
        </p:grpSpPr>
        <p:sp>
          <p:nvSpPr>
            <p:cNvPr id="8" name="Rectangle 7"/>
            <p:cNvSpPr/>
            <p:nvPr>
              <p:custDataLst>
                <p:tags r:id="rId5"/>
              </p:custDataLst>
            </p:nvPr>
          </p:nvSpPr>
          <p:spPr>
            <a:xfrm>
              <a:off x="1981200" y="3619500"/>
              <a:ext cx="609600" cy="6096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>
              <p:custDataLst>
                <p:tags r:id="rId6"/>
              </p:custDataLst>
            </p:nvPr>
          </p:nvSpPr>
          <p:spPr>
            <a:xfrm>
              <a:off x="2590800" y="3619500"/>
              <a:ext cx="609600" cy="6096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>
              <p:custDataLst>
                <p:tags r:id="rId7"/>
              </p:custDataLst>
            </p:nvPr>
          </p:nvSpPr>
          <p:spPr>
            <a:xfrm>
              <a:off x="1981200" y="4229100"/>
              <a:ext cx="609600" cy="6096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>
              <p:custDataLst>
                <p:tags r:id="rId8"/>
              </p:custDataLst>
            </p:nvPr>
          </p:nvSpPr>
          <p:spPr>
            <a:xfrm>
              <a:off x="2590800" y="4229100"/>
              <a:ext cx="609600" cy="6096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>
              <p:custDataLst>
                <p:tags r:id="rId9"/>
              </p:custDataLst>
            </p:nvPr>
          </p:nvSpPr>
          <p:spPr>
            <a:xfrm>
              <a:off x="2514600" y="4152900"/>
              <a:ext cx="152400" cy="1524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>
              <p:custDataLst>
                <p:tags r:id="rId10"/>
              </p:custDataLst>
            </p:nvPr>
          </p:nvSpPr>
          <p:spPr>
            <a:xfrm>
              <a:off x="3124200" y="4152900"/>
              <a:ext cx="152400" cy="1524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>
              <p:custDataLst>
                <p:tags r:id="rId11"/>
              </p:custDataLst>
            </p:nvPr>
          </p:nvSpPr>
          <p:spPr>
            <a:xfrm>
              <a:off x="2514600" y="4762500"/>
              <a:ext cx="152400" cy="1524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>
              <p:custDataLst>
                <p:tags r:id="rId12"/>
              </p:custDataLst>
            </p:nvPr>
          </p:nvSpPr>
          <p:spPr>
            <a:xfrm>
              <a:off x="2514600" y="3543300"/>
              <a:ext cx="152400" cy="1524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>
              <p:custDataLst>
                <p:tags r:id="rId13"/>
              </p:custDataLst>
            </p:nvPr>
          </p:nvSpPr>
          <p:spPr>
            <a:xfrm>
              <a:off x="1905000" y="4152900"/>
              <a:ext cx="152400" cy="152400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>
              <p:custDataLst>
                <p:tags r:id="rId14"/>
              </p:custDataLst>
            </p:nvPr>
          </p:nvSpPr>
          <p:spPr>
            <a:xfrm>
              <a:off x="2532348" y="4300835"/>
              <a:ext cx="9076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Trebuchet MS" pitchFamily="34" charset="0"/>
                </a:rPr>
                <a:t>A(</a:t>
              </a:r>
              <a:r>
                <a:rPr lang="en-US" sz="2400" dirty="0" err="1">
                  <a:solidFill>
                    <a:schemeClr val="bg1"/>
                  </a:solidFill>
                  <a:latin typeface="Trebuchet MS" pitchFamily="34" charset="0"/>
                </a:rPr>
                <a:t>i,j</a:t>
              </a:r>
              <a:r>
                <a:rPr lang="en-US" sz="2400" dirty="0">
                  <a:solidFill>
                    <a:schemeClr val="bg1"/>
                  </a:solidFill>
                  <a:latin typeface="Trebuchet MS" pitchFamily="34" charset="0"/>
                </a:rPr>
                <a:t>)</a:t>
              </a:r>
            </a:p>
          </p:txBody>
        </p:sp>
        <p:sp>
          <p:nvSpPr>
            <p:cNvPr id="18" name="TextBox 17"/>
            <p:cNvSpPr txBox="1"/>
            <p:nvPr>
              <p:custDataLst>
                <p:tags r:id="rId15"/>
              </p:custDataLst>
            </p:nvPr>
          </p:nvSpPr>
          <p:spPr>
            <a:xfrm>
              <a:off x="3405835" y="3998267"/>
              <a:ext cx="12314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Trebuchet MS" pitchFamily="34" charset="0"/>
                </a:rPr>
                <a:t>A(i+1,j)</a:t>
              </a:r>
            </a:p>
          </p:txBody>
        </p:sp>
        <p:sp>
          <p:nvSpPr>
            <p:cNvPr id="19" name="TextBox 18"/>
            <p:cNvSpPr txBox="1"/>
            <p:nvPr>
              <p:custDataLst>
                <p:tags r:id="rId16"/>
              </p:custDataLst>
            </p:nvPr>
          </p:nvSpPr>
          <p:spPr>
            <a:xfrm>
              <a:off x="786278" y="3998267"/>
              <a:ext cx="1183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Trebuchet MS" pitchFamily="34" charset="0"/>
                </a:rPr>
                <a:t>A(i-1,j)</a:t>
              </a:r>
            </a:p>
          </p:txBody>
        </p:sp>
        <p:sp>
          <p:nvSpPr>
            <p:cNvPr id="20" name="TextBox 19"/>
            <p:cNvSpPr txBox="1"/>
            <p:nvPr>
              <p:custDataLst>
                <p:tags r:id="rId17"/>
              </p:custDataLst>
            </p:nvPr>
          </p:nvSpPr>
          <p:spPr>
            <a:xfrm>
              <a:off x="1999130" y="4934072"/>
              <a:ext cx="1183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Trebuchet MS" pitchFamily="34" charset="0"/>
                </a:rPr>
                <a:t>A(i,j-1)</a:t>
              </a:r>
            </a:p>
          </p:txBody>
        </p:sp>
        <p:sp>
          <p:nvSpPr>
            <p:cNvPr id="21" name="TextBox 20"/>
            <p:cNvSpPr txBox="1"/>
            <p:nvPr>
              <p:custDataLst>
                <p:tags r:id="rId18"/>
              </p:custDataLst>
            </p:nvPr>
          </p:nvSpPr>
          <p:spPr>
            <a:xfrm>
              <a:off x="1975086" y="3072884"/>
              <a:ext cx="12314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Trebuchet MS" pitchFamily="34" charset="0"/>
                </a:rPr>
                <a:t>A(i,j+1)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219330" y="4217329"/>
                <a:ext cx="7558031" cy="687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+1,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3219330" y="4217329"/>
                <a:ext cx="7558031" cy="687624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172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61721" y="196001"/>
            <a:ext cx="9976104" cy="590931"/>
          </a:xfrm>
        </p:spPr>
        <p:txBody>
          <a:bodyPr/>
          <a:lstStyle/>
          <a:p>
            <a:r>
              <a:rPr lang="en-US" dirty="0"/>
              <a:t>Jacobi Iteration: C Code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  <p:custDataLst>
              <p:tags r:id="rId2"/>
            </p:custDataLst>
          </p:nvPr>
        </p:nvSpPr>
        <p:spPr>
          <a:xfrm>
            <a:off x="8413750" y="5721350"/>
            <a:ext cx="2559050" cy="328613"/>
          </a:xfrm>
          <a:prstGeom prst="rect">
            <a:avLst/>
          </a:prstGeom>
        </p:spPr>
        <p:txBody>
          <a:bodyPr/>
          <a:lstStyle/>
          <a:p>
            <a:fld id="{703736F2-0E06-46EF-A0EB-2112417E9093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1041148" y="952500"/>
            <a:ext cx="9017251" cy="5047475"/>
          </a:xfrm>
          <a:prstGeom prst="rect">
            <a:avLst/>
          </a:prstGeom>
          <a:noFill/>
        </p:spPr>
        <p:txBody>
          <a:bodyPr wrap="square" lIns="91386" tIns="45690" rIns="91386" bIns="4569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while ( err &gt;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&amp;&amp;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iter_max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err=0.0;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for( int j = 1; j &lt; n-1; j++)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for(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Anew[j][i] = 0.25 * (A[j][i+1] + A[j][i-1] +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              A[j-1][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+ A[j+1][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]);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err = max(err, abs(Anew[j][i] - A[j][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]));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for( int j = 1; j &lt; n-1; j++)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for(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 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A[j][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= Anew[j][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];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++;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pSp>
        <p:nvGrpSpPr>
          <p:cNvPr id="8" name="Group 7"/>
          <p:cNvGrpSpPr/>
          <p:nvPr>
            <p:custDataLst>
              <p:tags r:id="rId4"/>
            </p:custDataLst>
          </p:nvPr>
        </p:nvGrpSpPr>
        <p:grpSpPr>
          <a:xfrm>
            <a:off x="7467600" y="876300"/>
            <a:ext cx="3320210" cy="632778"/>
            <a:chOff x="5448061" y="680708"/>
            <a:chExt cx="3274841" cy="527315"/>
          </a:xfrm>
          <a:solidFill>
            <a:schemeClr val="tx2"/>
          </a:solidFill>
        </p:grpSpPr>
        <p:sp>
          <p:nvSpPr>
            <p:cNvPr id="10" name="Rounded Rectangle 9"/>
            <p:cNvSpPr/>
            <p:nvPr>
              <p:custDataLst>
                <p:tags r:id="rId17"/>
              </p:custDataLst>
            </p:nvPr>
          </p:nvSpPr>
          <p:spPr>
            <a:xfrm>
              <a:off x="6042108" y="680708"/>
              <a:ext cx="2680794" cy="527315"/>
            </a:xfrm>
            <a:prstGeom prst="roundRect">
              <a:avLst>
                <a:gd name="adj" fmla="val 624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>
                  <a:solidFill>
                    <a:srgbClr val="FFFFFF"/>
                  </a:solidFill>
                  <a:ea typeface="DejaVu Sans" charset="0"/>
                  <a:cs typeface="DejaVu Sans" charset="0"/>
                </a:rPr>
                <a:t>Iterate until converged</a:t>
              </a:r>
            </a:p>
          </p:txBody>
        </p:sp>
        <p:sp>
          <p:nvSpPr>
            <p:cNvPr id="12" name="AutoShape 14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 rot="5400000" flipV="1">
              <a:off x="5421454" y="855226"/>
              <a:ext cx="231491" cy="178278"/>
            </a:xfrm>
            <a:prstGeom prst="triangle">
              <a:avLst/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rgbClr val="000000"/>
                </a:solidFill>
                <a:latin typeface="Arial" charset="0"/>
                <a:ea typeface="MS PGothic" pitchFamily="34" charset="-128"/>
              </a:endParaRPr>
            </a:p>
          </p:txBody>
        </p:sp>
      </p:grpSp>
      <p:grpSp>
        <p:nvGrpSpPr>
          <p:cNvPr id="13" name="Group 12"/>
          <p:cNvGrpSpPr/>
          <p:nvPr>
            <p:custDataLst>
              <p:tags r:id="rId5"/>
            </p:custDataLst>
          </p:nvPr>
        </p:nvGrpSpPr>
        <p:grpSpPr>
          <a:xfrm>
            <a:off x="7467601" y="1615122"/>
            <a:ext cx="3320209" cy="632778"/>
            <a:chOff x="5448061" y="680708"/>
            <a:chExt cx="3274841" cy="527315"/>
          </a:xfrm>
          <a:solidFill>
            <a:schemeClr val="tx2"/>
          </a:solidFill>
        </p:grpSpPr>
        <p:sp>
          <p:nvSpPr>
            <p:cNvPr id="14" name="Rounded Rectangle 13"/>
            <p:cNvSpPr/>
            <p:nvPr>
              <p:custDataLst>
                <p:tags r:id="rId15"/>
              </p:custDataLst>
            </p:nvPr>
          </p:nvSpPr>
          <p:spPr>
            <a:xfrm>
              <a:off x="6042108" y="680708"/>
              <a:ext cx="2680794" cy="527315"/>
            </a:xfrm>
            <a:prstGeom prst="roundRect">
              <a:avLst>
                <a:gd name="adj" fmla="val 624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>
                  <a:solidFill>
                    <a:srgbClr val="FFFFFF"/>
                  </a:solidFill>
                  <a:ea typeface="DejaVu Sans" charset="0"/>
                  <a:cs typeface="DejaVu Sans" charset="0"/>
                </a:rPr>
                <a:t>Iterate across matrix elements</a:t>
              </a:r>
            </a:p>
          </p:txBody>
        </p:sp>
        <p:sp>
          <p:nvSpPr>
            <p:cNvPr id="15" name="AutoShape 14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 rot="5400000" flipV="1">
              <a:off x="5421454" y="855226"/>
              <a:ext cx="231491" cy="178278"/>
            </a:xfrm>
            <a:prstGeom prst="triangle">
              <a:avLst/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rgbClr val="000000"/>
                </a:solidFill>
                <a:latin typeface="Arial" charset="0"/>
                <a:ea typeface="MS PGothic" pitchFamily="34" charset="-128"/>
              </a:endParaRPr>
            </a:p>
          </p:txBody>
        </p:sp>
      </p:grpSp>
      <p:grpSp>
        <p:nvGrpSpPr>
          <p:cNvPr id="16" name="Group 15"/>
          <p:cNvGrpSpPr/>
          <p:nvPr>
            <p:custDataLst>
              <p:tags r:id="rId6"/>
            </p:custDataLst>
          </p:nvPr>
        </p:nvGrpSpPr>
        <p:grpSpPr>
          <a:xfrm>
            <a:off x="7467600" y="2377122"/>
            <a:ext cx="3320209" cy="632778"/>
            <a:chOff x="5448061" y="680708"/>
            <a:chExt cx="3274841" cy="527315"/>
          </a:xfrm>
          <a:solidFill>
            <a:schemeClr val="tx2"/>
          </a:solidFill>
        </p:grpSpPr>
        <p:sp>
          <p:nvSpPr>
            <p:cNvPr id="17" name="Rounded Rectangle 16"/>
            <p:cNvSpPr/>
            <p:nvPr>
              <p:custDataLst>
                <p:tags r:id="rId13"/>
              </p:custDataLst>
            </p:nvPr>
          </p:nvSpPr>
          <p:spPr>
            <a:xfrm>
              <a:off x="6042108" y="680708"/>
              <a:ext cx="2680794" cy="527315"/>
            </a:xfrm>
            <a:prstGeom prst="roundRect">
              <a:avLst>
                <a:gd name="adj" fmla="val 624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>
                  <a:solidFill>
                    <a:srgbClr val="FFFFFF"/>
                  </a:solidFill>
                  <a:ea typeface="DejaVu Sans" charset="0"/>
                  <a:cs typeface="DejaVu Sans" charset="0"/>
                </a:rPr>
                <a:t>Calculate new value from neighbors</a:t>
              </a:r>
            </a:p>
          </p:txBody>
        </p:sp>
        <p:sp>
          <p:nvSpPr>
            <p:cNvPr id="18" name="AutoShape 14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rot="5400000" flipV="1">
              <a:off x="5421454" y="855226"/>
              <a:ext cx="231491" cy="178278"/>
            </a:xfrm>
            <a:prstGeom prst="triangle">
              <a:avLst/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rgbClr val="000000"/>
                </a:solidFill>
                <a:latin typeface="Arial" charset="0"/>
                <a:ea typeface="MS PGothic" pitchFamily="34" charset="-128"/>
              </a:endParaRPr>
            </a:p>
          </p:txBody>
        </p:sp>
      </p:grpSp>
      <p:grpSp>
        <p:nvGrpSpPr>
          <p:cNvPr id="19" name="Group 18"/>
          <p:cNvGrpSpPr/>
          <p:nvPr>
            <p:custDataLst>
              <p:tags r:id="rId7"/>
            </p:custDataLst>
          </p:nvPr>
        </p:nvGrpSpPr>
        <p:grpSpPr>
          <a:xfrm>
            <a:off x="7467600" y="3139122"/>
            <a:ext cx="3320209" cy="632778"/>
            <a:chOff x="5448061" y="680708"/>
            <a:chExt cx="3274841" cy="527315"/>
          </a:xfrm>
          <a:solidFill>
            <a:schemeClr val="tx2"/>
          </a:solidFill>
        </p:grpSpPr>
        <p:sp>
          <p:nvSpPr>
            <p:cNvPr id="20" name="Rounded Rectangle 19"/>
            <p:cNvSpPr/>
            <p:nvPr>
              <p:custDataLst>
                <p:tags r:id="rId11"/>
              </p:custDataLst>
            </p:nvPr>
          </p:nvSpPr>
          <p:spPr>
            <a:xfrm>
              <a:off x="6042108" y="680708"/>
              <a:ext cx="2680794" cy="527315"/>
            </a:xfrm>
            <a:prstGeom prst="roundRect">
              <a:avLst>
                <a:gd name="adj" fmla="val 624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>
                  <a:solidFill>
                    <a:srgbClr val="FFFFFF"/>
                  </a:solidFill>
                  <a:ea typeface="DejaVu Sans" charset="0"/>
                  <a:cs typeface="DejaVu Sans" charset="0"/>
                </a:rPr>
                <a:t>Compute max error for convergence</a:t>
              </a:r>
            </a:p>
          </p:txBody>
        </p:sp>
        <p:sp>
          <p:nvSpPr>
            <p:cNvPr id="21" name="AutoShape 14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 rot="5400000" flipV="1">
              <a:off x="5421454" y="855226"/>
              <a:ext cx="231491" cy="178278"/>
            </a:xfrm>
            <a:prstGeom prst="triangle">
              <a:avLst/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rgbClr val="000000"/>
                </a:solidFill>
                <a:latin typeface="Arial" charset="0"/>
                <a:ea typeface="MS PGothic" pitchFamily="34" charset="-128"/>
              </a:endParaRPr>
            </a:p>
          </p:txBody>
        </p:sp>
      </p:grpSp>
      <p:grpSp>
        <p:nvGrpSpPr>
          <p:cNvPr id="22" name="Group 21"/>
          <p:cNvGrpSpPr/>
          <p:nvPr>
            <p:custDataLst>
              <p:tags r:id="rId8"/>
            </p:custDataLst>
          </p:nvPr>
        </p:nvGrpSpPr>
        <p:grpSpPr>
          <a:xfrm>
            <a:off x="7467600" y="4381500"/>
            <a:ext cx="3320209" cy="632778"/>
            <a:chOff x="5448061" y="680708"/>
            <a:chExt cx="3274841" cy="527315"/>
          </a:xfrm>
          <a:solidFill>
            <a:schemeClr val="tx2"/>
          </a:solidFill>
        </p:grpSpPr>
        <p:sp>
          <p:nvSpPr>
            <p:cNvPr id="23" name="Rounded Rectangle 22"/>
            <p:cNvSpPr/>
            <p:nvPr>
              <p:custDataLst>
                <p:tags r:id="rId9"/>
              </p:custDataLst>
            </p:nvPr>
          </p:nvSpPr>
          <p:spPr>
            <a:xfrm>
              <a:off x="6042108" y="680708"/>
              <a:ext cx="2680794" cy="527315"/>
            </a:xfrm>
            <a:prstGeom prst="roundRect">
              <a:avLst>
                <a:gd name="adj" fmla="val 624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>
                  <a:solidFill>
                    <a:srgbClr val="FFFFFF"/>
                  </a:solidFill>
                  <a:ea typeface="DejaVu Sans" charset="0"/>
                  <a:cs typeface="DejaVu Sans" charset="0"/>
                </a:rPr>
                <a:t>Swap input/output arrays</a:t>
              </a:r>
            </a:p>
          </p:txBody>
        </p:sp>
        <p:sp>
          <p:nvSpPr>
            <p:cNvPr id="24" name="AutoShape 14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 rot="5400000" flipV="1">
              <a:off x="5421454" y="855226"/>
              <a:ext cx="231491" cy="178278"/>
            </a:xfrm>
            <a:prstGeom prst="triangle">
              <a:avLst/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rgbClr val="76B900"/>
                </a:solidFill>
                <a:latin typeface="Arial" charset="0"/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33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custDataLst>
              <p:tags r:id="rId1"/>
            </p:custDataLst>
            <p:extLst/>
          </p:nvPr>
        </p:nvGraphicFramePr>
        <p:xfrm>
          <a:off x="1828800" y="438150"/>
          <a:ext cx="7315200" cy="529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659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16454" y="151028"/>
            <a:ext cx="9976104" cy="618631"/>
          </a:xfrm>
        </p:spPr>
        <p:txBody>
          <a:bodyPr/>
          <a:lstStyle/>
          <a:p>
            <a:r>
              <a:rPr lang="en-US" dirty="0"/>
              <a:t>Identify Parallelism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  <p:custDataLst>
              <p:tags r:id="rId2"/>
            </p:custDataLst>
          </p:nvPr>
        </p:nvSpPr>
        <p:spPr>
          <a:xfrm>
            <a:off x="8413750" y="5721350"/>
            <a:ext cx="2559050" cy="328613"/>
          </a:xfrm>
          <a:prstGeom prst="rect">
            <a:avLst/>
          </a:prstGeom>
        </p:spPr>
        <p:txBody>
          <a:bodyPr/>
          <a:lstStyle/>
          <a:p>
            <a:fld id="{703736F2-0E06-46EF-A0EB-2112417E9093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950614" y="952500"/>
            <a:ext cx="9107785" cy="5047475"/>
          </a:xfrm>
          <a:prstGeom prst="rect">
            <a:avLst/>
          </a:prstGeom>
          <a:noFill/>
        </p:spPr>
        <p:txBody>
          <a:bodyPr wrap="square" lIns="91386" tIns="45690" rIns="91386" bIns="4569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while ( err &gt;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&amp;&amp;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iter_max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err=0.0;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for( int j = 1; j &lt; n-1; j++)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for(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Anew[j][i] = 0.25 * (A[j][i+1] + A[j][i-1] +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              A[j-1][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+ A[j+1][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]);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err = max(err, abs(Anew[j][i] - A[j][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]));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for( int j = 1; j &lt; n-1; j++)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for(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 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A[j][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= Anew[j][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];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++;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pSp>
        <p:nvGrpSpPr>
          <p:cNvPr id="32" name="Group 31"/>
          <p:cNvGrpSpPr/>
          <p:nvPr>
            <p:custDataLst>
              <p:tags r:id="rId4"/>
            </p:custDataLst>
          </p:nvPr>
        </p:nvGrpSpPr>
        <p:grpSpPr>
          <a:xfrm>
            <a:off x="7795421" y="1806504"/>
            <a:ext cx="2992389" cy="632778"/>
            <a:chOff x="5771401" y="680708"/>
            <a:chExt cx="2951501" cy="527315"/>
          </a:xfrm>
          <a:solidFill>
            <a:schemeClr val="tx2"/>
          </a:solidFill>
        </p:grpSpPr>
        <p:sp>
          <p:nvSpPr>
            <p:cNvPr id="33" name="Rounded Rectangle 32"/>
            <p:cNvSpPr/>
            <p:nvPr>
              <p:custDataLst>
                <p:tags r:id="rId11"/>
              </p:custDataLst>
            </p:nvPr>
          </p:nvSpPr>
          <p:spPr>
            <a:xfrm>
              <a:off x="6042108" y="680708"/>
              <a:ext cx="2680794" cy="527315"/>
            </a:xfrm>
            <a:prstGeom prst="roundRect">
              <a:avLst>
                <a:gd name="adj" fmla="val 624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>
                  <a:solidFill>
                    <a:srgbClr val="FFFFFF"/>
                  </a:solidFill>
                  <a:ea typeface="DejaVu Sans" charset="0"/>
                  <a:cs typeface="DejaVu Sans" charset="0"/>
                </a:rPr>
                <a:t>Independent loop iterations</a:t>
              </a:r>
            </a:p>
          </p:txBody>
        </p:sp>
        <p:sp>
          <p:nvSpPr>
            <p:cNvPr id="34" name="AutoShape 14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 rot="5400000" flipV="1">
              <a:off x="5744794" y="859717"/>
              <a:ext cx="231491" cy="178278"/>
            </a:xfrm>
            <a:prstGeom prst="triangle">
              <a:avLst/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rgbClr val="000000"/>
                </a:solidFill>
                <a:latin typeface="Arial" charset="0"/>
                <a:ea typeface="MS PGothic" pitchFamily="34" charset="-128"/>
              </a:endParaRPr>
            </a:p>
          </p:txBody>
        </p:sp>
      </p:grpSp>
      <p:grpSp>
        <p:nvGrpSpPr>
          <p:cNvPr id="35" name="Group 34"/>
          <p:cNvGrpSpPr/>
          <p:nvPr>
            <p:custDataLst>
              <p:tags r:id="rId5"/>
            </p:custDataLst>
          </p:nvPr>
        </p:nvGrpSpPr>
        <p:grpSpPr>
          <a:xfrm>
            <a:off x="7795417" y="4021037"/>
            <a:ext cx="2992391" cy="632778"/>
            <a:chOff x="5771400" y="680708"/>
            <a:chExt cx="2951502" cy="527315"/>
          </a:xfrm>
          <a:solidFill>
            <a:schemeClr val="tx2"/>
          </a:solidFill>
        </p:grpSpPr>
        <p:sp>
          <p:nvSpPr>
            <p:cNvPr id="36" name="Rounded Rectangle 35"/>
            <p:cNvSpPr/>
            <p:nvPr>
              <p:custDataLst>
                <p:tags r:id="rId9"/>
              </p:custDataLst>
            </p:nvPr>
          </p:nvSpPr>
          <p:spPr>
            <a:xfrm>
              <a:off x="6042108" y="680708"/>
              <a:ext cx="2680794" cy="527315"/>
            </a:xfrm>
            <a:prstGeom prst="roundRect">
              <a:avLst>
                <a:gd name="adj" fmla="val 624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>
                  <a:solidFill>
                    <a:srgbClr val="FFFFFF"/>
                  </a:solidFill>
                  <a:ea typeface="DejaVu Sans" charset="0"/>
                  <a:cs typeface="DejaVu Sans" charset="0"/>
                </a:rPr>
                <a:t>Independent loop iterations</a:t>
              </a:r>
            </a:p>
          </p:txBody>
        </p:sp>
        <p:sp>
          <p:nvSpPr>
            <p:cNvPr id="37" name="AutoShape 14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 rot="5400000" flipV="1">
              <a:off x="5744793" y="855226"/>
              <a:ext cx="231491" cy="178278"/>
            </a:xfrm>
            <a:prstGeom prst="triangle">
              <a:avLst/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rgbClr val="000000"/>
                </a:solidFill>
                <a:latin typeface="Arial" charset="0"/>
                <a:ea typeface="MS PGothic" pitchFamily="34" charset="-128"/>
              </a:endParaRPr>
            </a:p>
          </p:txBody>
        </p:sp>
      </p:grpSp>
      <p:grpSp>
        <p:nvGrpSpPr>
          <p:cNvPr id="12" name="Group 11"/>
          <p:cNvGrpSpPr/>
          <p:nvPr>
            <p:custDataLst>
              <p:tags r:id="rId6"/>
            </p:custDataLst>
          </p:nvPr>
        </p:nvGrpSpPr>
        <p:grpSpPr>
          <a:xfrm>
            <a:off x="7795416" y="846909"/>
            <a:ext cx="2992392" cy="632778"/>
            <a:chOff x="5771401" y="680708"/>
            <a:chExt cx="2951504" cy="527315"/>
          </a:xfrm>
        </p:grpSpPr>
        <p:sp>
          <p:nvSpPr>
            <p:cNvPr id="13" name="Rounded Rectangle 12"/>
            <p:cNvSpPr/>
            <p:nvPr>
              <p:custDataLst>
                <p:tags r:id="rId7"/>
              </p:custDataLst>
            </p:nvPr>
          </p:nvSpPr>
          <p:spPr>
            <a:xfrm>
              <a:off x="6042110" y="680708"/>
              <a:ext cx="2680795" cy="527315"/>
            </a:xfrm>
            <a:prstGeom prst="roundRect">
              <a:avLst>
                <a:gd name="adj" fmla="val 6245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>
                  <a:solidFill>
                    <a:srgbClr val="FFFFFF"/>
                  </a:solidFill>
                  <a:ea typeface="DejaVu Sans" charset="0"/>
                  <a:cs typeface="DejaVu Sans" charset="0"/>
                </a:rPr>
                <a:t>Data dependency between iterations.</a:t>
              </a:r>
            </a:p>
          </p:txBody>
        </p:sp>
        <p:sp>
          <p:nvSpPr>
            <p:cNvPr id="14" name="AutoShape 14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 rot="5400000" flipV="1">
              <a:off x="5744794" y="859717"/>
              <a:ext cx="231491" cy="178278"/>
            </a:xfrm>
            <a:prstGeom prst="triangle">
              <a:avLst/>
            </a:prstGeom>
            <a:solidFill>
              <a:srgbClr val="C000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>
              <a:bevelT w="12700" h="6350"/>
              <a:contourClr>
                <a:schemeClr val="tx2"/>
              </a:contourClr>
            </a:sp3d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rgbClr val="000000"/>
                </a:solidFill>
                <a:latin typeface="Arial" charset="0"/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477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custDataLst>
              <p:tags r:id="rId1"/>
            </p:custDataLst>
            <p:extLst/>
          </p:nvPr>
        </p:nvGraphicFramePr>
        <p:xfrm>
          <a:off x="1828800" y="438150"/>
          <a:ext cx="7315200" cy="529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763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201251"/>
            <a:ext cx="9976104" cy="618631"/>
          </a:xfrm>
        </p:spPr>
        <p:txBody>
          <a:bodyPr/>
          <a:lstStyle/>
          <a:p>
            <a:r>
              <a:rPr lang="en-US" dirty="0"/>
              <a:t>OpenACC </a:t>
            </a:r>
            <a:r>
              <a:rPr lang="en-US" b="0" dirty="0">
                <a:cs typeface="Courier New" pitchFamily="49" charset="0"/>
              </a:rPr>
              <a:t>kernels</a:t>
            </a:r>
            <a:r>
              <a:rPr lang="en-US" dirty="0"/>
              <a:t> Directive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  <p:custDataLst>
              <p:tags r:id="rId2"/>
            </p:custDataLst>
          </p:nvPr>
        </p:nvSpPr>
        <p:spPr>
          <a:xfrm>
            <a:off x="8413750" y="5721350"/>
            <a:ext cx="2559050" cy="328613"/>
          </a:xfrm>
          <a:prstGeom prst="rect">
            <a:avLst/>
          </a:prstGeom>
        </p:spPr>
        <p:txBody>
          <a:bodyPr/>
          <a:lstStyle/>
          <a:p>
            <a:fld id="{703736F2-0E06-46EF-A0EB-2112417E9093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  <p:custDataLst>
              <p:tags r:id="rId3"/>
            </p:custDataLst>
          </p:nvPr>
        </p:nvSpPr>
        <p:spPr>
          <a:xfrm>
            <a:off x="910432" y="1227138"/>
            <a:ext cx="9151937" cy="4352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kernels directive identifies a region that may contain </a:t>
            </a:r>
            <a:r>
              <a:rPr lang="en-US" i="1" dirty="0"/>
              <a:t>loops</a:t>
            </a:r>
            <a:r>
              <a:rPr lang="en-US" dirty="0"/>
              <a:t> that the compiler can turn into parallel </a:t>
            </a:r>
            <a:r>
              <a:rPr lang="en-US" i="1" dirty="0"/>
              <a:t>kernels</a:t>
            </a:r>
            <a:r>
              <a:rPr lang="en-US" dirty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16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kernels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i=0; i&lt;N; i++)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x[i] = 1.0;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y[i] = 2.0;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  <a:br>
              <a:rPr lang="en-US" sz="1600" b="1" dirty="0">
                <a:latin typeface="Courier New" pitchFamily="49" charset="0"/>
                <a:cs typeface="Courier New" pitchFamily="49" charset="0"/>
              </a:rPr>
            </a:b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i=0; i&lt;N; i++)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y[i] = a*x[i] + y[i];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Right Brace 3"/>
          <p:cNvSpPr/>
          <p:nvPr>
            <p:custDataLst>
              <p:tags r:id="rId4"/>
            </p:custDataLst>
          </p:nvPr>
        </p:nvSpPr>
        <p:spPr>
          <a:xfrm>
            <a:off x="4299231" y="2913630"/>
            <a:ext cx="216024" cy="927961"/>
          </a:xfrm>
          <a:prstGeom prst="rightBrace">
            <a:avLst>
              <a:gd name="adj1" fmla="val 27869"/>
              <a:gd name="adj2" fmla="val 50000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86" tIns="45690" rIns="91386" bIns="45690"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5" name="TextBox 4"/>
          <p:cNvSpPr txBox="1"/>
          <p:nvPr>
            <p:custDataLst>
              <p:tags r:id="rId5"/>
            </p:custDataLst>
          </p:nvPr>
        </p:nvSpPr>
        <p:spPr>
          <a:xfrm>
            <a:off x="4659274" y="3208363"/>
            <a:ext cx="1224136" cy="338494"/>
          </a:xfrm>
          <a:prstGeom prst="rect">
            <a:avLst/>
          </a:prstGeom>
          <a:noFill/>
        </p:spPr>
        <p:txBody>
          <a:bodyPr wrap="square" lIns="91386" tIns="45690" rIns="91386" bIns="4569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rebuchet MS" pitchFamily="34" charset="0"/>
              </a:rPr>
              <a:t>kernel 1</a:t>
            </a:r>
            <a:endParaRPr lang="en-GB" sz="16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>
            <p:custDataLst>
              <p:tags r:id="rId6"/>
            </p:custDataLst>
          </p:nvPr>
        </p:nvSpPr>
        <p:spPr>
          <a:xfrm>
            <a:off x="4659274" y="4496384"/>
            <a:ext cx="1224136" cy="338494"/>
          </a:xfrm>
          <a:prstGeom prst="rect">
            <a:avLst/>
          </a:prstGeom>
          <a:noFill/>
        </p:spPr>
        <p:txBody>
          <a:bodyPr wrap="square" lIns="91386" tIns="45690" rIns="91386" bIns="4569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rebuchet MS" pitchFamily="34" charset="0"/>
              </a:rPr>
              <a:t>kernel 2</a:t>
            </a:r>
            <a:endParaRPr lang="en-GB" sz="16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Right Brace 6"/>
          <p:cNvSpPr/>
          <p:nvPr>
            <p:custDataLst>
              <p:tags r:id="rId7"/>
            </p:custDataLst>
          </p:nvPr>
        </p:nvSpPr>
        <p:spPr>
          <a:xfrm>
            <a:off x="4313888" y="4248847"/>
            <a:ext cx="216024" cy="833569"/>
          </a:xfrm>
          <a:prstGeom prst="rightBrace">
            <a:avLst>
              <a:gd name="adj1" fmla="val 27869"/>
              <a:gd name="adj2" fmla="val 50000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86" tIns="45690" rIns="91386" bIns="45690"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9" name="Rounded Rectangle 8"/>
          <p:cNvSpPr/>
          <p:nvPr>
            <p:custDataLst>
              <p:tags r:id="rId8"/>
            </p:custDataLst>
          </p:nvPr>
        </p:nvSpPr>
        <p:spPr>
          <a:xfrm>
            <a:off x="6546850" y="2401596"/>
            <a:ext cx="3733800" cy="2264036"/>
          </a:xfrm>
          <a:prstGeom prst="roundRect">
            <a:avLst/>
          </a:prstGeom>
          <a:solidFill>
            <a:schemeClr val="tx2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rebuchet MS" pitchFamily="34" charset="0"/>
              </a:rPr>
              <a:t>The compiler identifies 2 parallel loops and generates 2 kernels.</a:t>
            </a:r>
            <a:endParaRPr lang="en-US" sz="200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92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226986"/>
            <a:ext cx="9976104" cy="618631"/>
          </a:xfrm>
        </p:spPr>
        <p:txBody>
          <a:bodyPr/>
          <a:lstStyle/>
          <a:p>
            <a:r>
              <a:rPr lang="en-US" sz="3200" dirty="0"/>
              <a:t>Parallelize with OpenACC kernels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  <p:custDataLst>
              <p:tags r:id="rId2"/>
            </p:custDataLst>
          </p:nvPr>
        </p:nvSpPr>
        <p:spPr>
          <a:xfrm>
            <a:off x="8413750" y="5721350"/>
            <a:ext cx="2559050" cy="328613"/>
          </a:xfrm>
          <a:prstGeom prst="rect">
            <a:avLst/>
          </a:prstGeom>
        </p:spPr>
        <p:txBody>
          <a:bodyPr/>
          <a:lstStyle/>
          <a:p>
            <a:fld id="{703736F2-0E06-46EF-A0EB-2112417E9093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1019175" y="952500"/>
            <a:ext cx="8934450" cy="5047475"/>
          </a:xfrm>
          <a:prstGeom prst="rect">
            <a:avLst/>
          </a:prstGeom>
          <a:noFill/>
        </p:spPr>
        <p:txBody>
          <a:bodyPr wrap="square" lIns="91386" tIns="45690" rIns="91386" bIns="4569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while ( err &gt;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&amp;&amp;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iter_max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err=0.0;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kernels</a:t>
            </a:r>
          </a:p>
          <a:p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for(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j = 1; j &lt; n-1; j++)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for(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Anew[j][i] = 0.25 * (A[j][i+1] + A[j][i-1] +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              A[j-1][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+ A[j+1][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]);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err = max(err, abs(Anew[j][i] - A[j][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]));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for(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j = 1; j &lt; n-1; j++)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for(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 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A[j][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= Anew[j][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];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} 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++;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pSp>
        <p:nvGrpSpPr>
          <p:cNvPr id="12" name="Group 11"/>
          <p:cNvGrpSpPr/>
          <p:nvPr>
            <p:custDataLst>
              <p:tags r:id="rId4"/>
            </p:custDataLst>
          </p:nvPr>
        </p:nvGrpSpPr>
        <p:grpSpPr>
          <a:xfrm>
            <a:off x="7795416" y="1540247"/>
            <a:ext cx="2992389" cy="632778"/>
            <a:chOff x="5771401" y="680708"/>
            <a:chExt cx="2951501" cy="527315"/>
          </a:xfrm>
          <a:solidFill>
            <a:schemeClr val="tx2"/>
          </a:solidFill>
        </p:grpSpPr>
        <p:sp>
          <p:nvSpPr>
            <p:cNvPr id="16" name="Rounded Rectangle 15"/>
            <p:cNvSpPr/>
            <p:nvPr>
              <p:custDataLst>
                <p:tags r:id="rId5"/>
              </p:custDataLst>
            </p:nvPr>
          </p:nvSpPr>
          <p:spPr>
            <a:xfrm>
              <a:off x="6042108" y="680708"/>
              <a:ext cx="2680794" cy="527315"/>
            </a:xfrm>
            <a:prstGeom prst="roundRect">
              <a:avLst>
                <a:gd name="adj" fmla="val 624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>
                  <a:solidFill>
                    <a:srgbClr val="FFFFFF"/>
                  </a:solidFill>
                  <a:ea typeface="DejaVu Sans" charset="0"/>
                  <a:cs typeface="DejaVu Sans" charset="0"/>
                </a:rPr>
                <a:t>Look for parallelism within this region.</a:t>
              </a:r>
            </a:p>
          </p:txBody>
        </p:sp>
        <p:sp>
          <p:nvSpPr>
            <p:cNvPr id="17" name="AutoShape 14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 rot="5400000" flipV="1">
              <a:off x="5744794" y="859717"/>
              <a:ext cx="231491" cy="178278"/>
            </a:xfrm>
            <a:prstGeom prst="triangle">
              <a:avLst/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rgbClr val="000000"/>
                </a:solidFill>
                <a:latin typeface="Arial" charset="0"/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03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293058"/>
            <a:ext cx="9976104" cy="618631"/>
          </a:xfrm>
        </p:spPr>
        <p:txBody>
          <a:bodyPr/>
          <a:lstStyle/>
          <a:p>
            <a:r>
              <a:rPr lang="en-US" dirty="0"/>
              <a:t>Building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  <p:custDataLst>
              <p:tags r:id="rId2"/>
            </p:custDataLst>
          </p:nvPr>
        </p:nvSpPr>
        <p:spPr>
          <a:xfrm>
            <a:off x="8413750" y="5721350"/>
            <a:ext cx="2559050" cy="328613"/>
          </a:xfrm>
          <a:prstGeom prst="rect">
            <a:avLst/>
          </a:prstGeom>
        </p:spPr>
        <p:txBody>
          <a:bodyPr/>
          <a:lstStyle/>
          <a:p>
            <a:fld id="{D4805CE7-0A03-45C8-A1A3-4ABBAD2E805D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  <p:custDataLst>
              <p:tags r:id="rId3"/>
            </p:custDataLst>
          </p:nvPr>
        </p:nvSpPr>
        <p:spPr>
          <a:xfrm>
            <a:off x="910432" y="1203325"/>
            <a:ext cx="9151937" cy="435292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pgcc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-fast 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-ta=tesla -</a:t>
            </a:r>
            <a:r>
              <a:rPr lang="en-US" sz="1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Minfo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=all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laplace2d.c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40, Loop not fused: function call before adjacent loop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Generated vector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code for the loop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51, Loop not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vectorized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/parallelized: potential early exits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55, Generating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copyout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(Anew[1:4094][1:4094])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Generating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(A[:][:])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Generating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copyout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(A[1:4094][1:4094])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Generating Tesla code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57, Loop is parallelizable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59, Loop is parallelizable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Accelerator kernel generated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57, #pragma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loop gang /*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59, #pragma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loop gang, vector(128) /*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63, Max reduction generated for error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67, Loop is parallelizable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69, Loop is parallelizable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Accelerator kernel generated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67, #pragma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loop gang /*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69, #pragma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loop gang, vector(128) /*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buNone/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57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FEB6382-A265-44E2-8346-352EFA104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41" y="649796"/>
            <a:ext cx="10283336" cy="590931"/>
          </a:xfrm>
        </p:spPr>
        <p:txBody>
          <a:bodyPr/>
          <a:lstStyle/>
          <a:p>
            <a:pPr algn="ctr"/>
            <a:r>
              <a:rPr lang="en-US" dirty="0"/>
              <a:t>OpenACC Directives are designed for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7F7C94-6600-47AD-A794-CA872BFDAB4B}"/>
              </a:ext>
            </a:extLst>
          </p:cNvPr>
          <p:cNvSpPr/>
          <p:nvPr/>
        </p:nvSpPr>
        <p:spPr>
          <a:xfrm>
            <a:off x="1967817" y="1677735"/>
            <a:ext cx="3344097" cy="3454104"/>
          </a:xfrm>
          <a:prstGeom prst="rect">
            <a:avLst/>
          </a:prstGeom>
          <a:solidFill>
            <a:srgbClr val="298EC2"/>
          </a:solidFill>
          <a:ln w="635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0B80B8-77F4-4514-99BD-586E094C55B8}"/>
              </a:ext>
            </a:extLst>
          </p:cNvPr>
          <p:cNvSpPr/>
          <p:nvPr/>
        </p:nvSpPr>
        <p:spPr>
          <a:xfrm>
            <a:off x="2225016" y="1931545"/>
            <a:ext cx="2808707" cy="29149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3A47D-57EB-4EDE-BB37-BA8013E51E21}"/>
              </a:ext>
            </a:extLst>
          </p:cNvPr>
          <p:cNvSpPr txBox="1"/>
          <p:nvPr/>
        </p:nvSpPr>
        <p:spPr>
          <a:xfrm>
            <a:off x="2474600" y="2222421"/>
            <a:ext cx="2188564" cy="241912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Scientists to help do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accent4"/>
                </a:solidFill>
              </a:rPr>
              <a:t>more science and less programming</a:t>
            </a:r>
          </a:p>
          <a:p>
            <a:pPr algn="ctr">
              <a:lnSpc>
                <a:spcPct val="90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80CD25-4731-4CC2-8FB2-4BCE3661F38F}"/>
              </a:ext>
            </a:extLst>
          </p:cNvPr>
          <p:cNvSpPr/>
          <p:nvPr/>
        </p:nvSpPr>
        <p:spPr>
          <a:xfrm>
            <a:off x="5579872" y="1684833"/>
            <a:ext cx="3344097" cy="3454104"/>
          </a:xfrm>
          <a:prstGeom prst="rect">
            <a:avLst/>
          </a:prstGeom>
          <a:solidFill>
            <a:srgbClr val="298EC2"/>
          </a:solidFill>
          <a:ln w="635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59B98A-A1F8-4B5F-94F7-5C287DA932B2}"/>
              </a:ext>
            </a:extLst>
          </p:cNvPr>
          <p:cNvSpPr/>
          <p:nvPr/>
        </p:nvSpPr>
        <p:spPr>
          <a:xfrm>
            <a:off x="5837071" y="1938643"/>
            <a:ext cx="2808707" cy="291493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D6EB1A-23FA-4A5F-8E82-D8B938F3E288}"/>
              </a:ext>
            </a:extLst>
          </p:cNvPr>
          <p:cNvSpPr txBox="1"/>
          <p:nvPr/>
        </p:nvSpPr>
        <p:spPr>
          <a:xfrm>
            <a:off x="6110239" y="2205966"/>
            <a:ext cx="2188564" cy="26407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4"/>
                </a:solidFill>
              </a:rPr>
              <a:t>Performance portability </a:t>
            </a:r>
            <a:r>
              <a:rPr lang="en-US" sz="2400" dirty="0">
                <a:solidFill>
                  <a:schemeClr val="bg1"/>
                </a:solidFill>
              </a:rPr>
              <a:t>on 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CPUs, GPUs and other platforms</a:t>
            </a:r>
          </a:p>
          <a:p>
            <a:pPr algn="ctr">
              <a:lnSpc>
                <a:spcPct val="90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4BE907-6572-4066-89A0-599C189C36EB}"/>
              </a:ext>
            </a:extLst>
          </p:cNvPr>
          <p:cNvSpPr/>
          <p:nvPr/>
        </p:nvSpPr>
        <p:spPr>
          <a:xfrm>
            <a:off x="1753024" y="1553446"/>
            <a:ext cx="698067" cy="593350"/>
          </a:xfrm>
          <a:prstGeom prst="rect">
            <a:avLst/>
          </a:prstGeom>
          <a:solidFill>
            <a:schemeClr val="tx1"/>
          </a:solidFill>
          <a:ln>
            <a:solidFill>
              <a:srgbClr val="298E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748182-2180-4031-A52F-9C0198EA1E16}"/>
              </a:ext>
            </a:extLst>
          </p:cNvPr>
          <p:cNvSpPr/>
          <p:nvPr/>
        </p:nvSpPr>
        <p:spPr>
          <a:xfrm>
            <a:off x="5488037" y="1541522"/>
            <a:ext cx="698067" cy="593350"/>
          </a:xfrm>
          <a:prstGeom prst="rect">
            <a:avLst/>
          </a:prstGeom>
          <a:solidFill>
            <a:schemeClr val="tx1"/>
          </a:solidFill>
          <a:ln>
            <a:solidFill>
              <a:srgbClr val="298E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0423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/>
          </p:nvPr>
        </p:nvGraphicFramePr>
        <p:xfrm>
          <a:off x="977900" y="588963"/>
          <a:ext cx="9017000" cy="5310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Rounded Rectangle 4"/>
          <p:cNvSpPr/>
          <p:nvPr>
            <p:custDataLst>
              <p:tags r:id="rId2"/>
            </p:custDataLst>
          </p:nvPr>
        </p:nvSpPr>
        <p:spPr>
          <a:xfrm>
            <a:off x="1893566" y="1226874"/>
            <a:ext cx="2727863" cy="1066874"/>
          </a:xfrm>
          <a:prstGeom prst="roundRect">
            <a:avLst/>
          </a:prstGeom>
          <a:solidFill>
            <a:schemeClr val="lt1"/>
          </a:solidFill>
          <a:ln w="254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Why did OpenACC slow down here?</a:t>
            </a:r>
          </a:p>
        </p:txBody>
      </p:sp>
      <p:sp>
        <p:nvSpPr>
          <p:cNvPr id="6" name="Rectangle 5"/>
          <p:cNvSpPr/>
          <p:nvPr>
            <p:custDataLst>
              <p:tags r:id="rId3"/>
            </p:custDataLst>
          </p:nvPr>
        </p:nvSpPr>
        <p:spPr>
          <a:xfrm>
            <a:off x="8275931" y="336086"/>
            <a:ext cx="1737084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Intel Xeon E5-2698 v3 @ 2.30GHz (</a:t>
            </a:r>
            <a:r>
              <a:rPr lang="en-US" dirty="0" err="1">
                <a:solidFill>
                  <a:schemeClr val="bg1"/>
                </a:solidFill>
              </a:rPr>
              <a:t>Haswell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vs.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NVIDIA Tesla K40</a:t>
            </a:r>
          </a:p>
        </p:txBody>
      </p:sp>
    </p:spTree>
    <p:extLst>
      <p:ext uri="{BB962C8B-B14F-4D97-AF65-F5344CB8AC3E}">
        <p14:creationId xmlns:p14="http://schemas.microsoft.com/office/powerpoint/2010/main" val="2684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865" y="333449"/>
            <a:ext cx="8871625" cy="5360973"/>
          </a:xfrm>
          <a:prstGeom prst="rect">
            <a:avLst/>
          </a:prstGeom>
        </p:spPr>
      </p:pic>
      <p:sp>
        <p:nvSpPr>
          <p:cNvPr id="4" name="Line Callout 1 3"/>
          <p:cNvSpPr/>
          <p:nvPr>
            <p:custDataLst>
              <p:tags r:id="rId1"/>
            </p:custDataLst>
          </p:nvPr>
        </p:nvSpPr>
        <p:spPr>
          <a:xfrm>
            <a:off x="3432703" y="3817556"/>
            <a:ext cx="3978233" cy="380010"/>
          </a:xfrm>
          <a:prstGeom prst="borderCallout1">
            <a:avLst>
              <a:gd name="adj1" fmla="val 52083"/>
              <a:gd name="adj2" fmla="val 99177"/>
              <a:gd name="adj3" fmla="val 10985"/>
              <a:gd name="adj4" fmla="val 121746"/>
            </a:avLst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>
            <p:custDataLst>
              <p:tags r:id="rId2"/>
            </p:custDataLst>
          </p:nvPr>
        </p:nvSpPr>
        <p:spPr>
          <a:xfrm>
            <a:off x="8133981" y="2941727"/>
            <a:ext cx="2481943" cy="1021556"/>
          </a:xfrm>
          <a:prstGeom prst="roundRect">
            <a:avLst/>
          </a:prstGeom>
          <a:solidFill>
            <a:schemeClr val="lt1"/>
          </a:solidFill>
          <a:ln w="5715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Very low Compute/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Memcpy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ratio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custDataLst>
              <p:tags r:id="rId3"/>
            </p:custDataLst>
            <p:extLst/>
          </p:nvPr>
        </p:nvGraphicFramePr>
        <p:xfrm>
          <a:off x="7127170" y="4744918"/>
          <a:ext cx="3526972" cy="743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8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Compute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en-US" b="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seconds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86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Memory Copy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62 seconds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181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586" y="277340"/>
            <a:ext cx="9122721" cy="551270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>
            <p:custDataLst>
              <p:tags r:id="rId1"/>
            </p:custDataLst>
          </p:nvPr>
        </p:nvCxnSpPr>
        <p:spPr>
          <a:xfrm flipH="1" flipV="1">
            <a:off x="2976664" y="2577829"/>
            <a:ext cx="476655" cy="121595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>
            <p:custDataLst>
              <p:tags r:id="rId2"/>
            </p:custDataLst>
          </p:nvPr>
        </p:nvCxnSpPr>
        <p:spPr>
          <a:xfrm flipV="1">
            <a:off x="3774332" y="2701046"/>
            <a:ext cx="706878" cy="109274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>
            <p:custDataLst>
              <p:tags r:id="rId3"/>
            </p:custDataLst>
          </p:nvPr>
        </p:nvSpPr>
        <p:spPr>
          <a:xfrm>
            <a:off x="2534056" y="3793787"/>
            <a:ext cx="2310320" cy="953311"/>
          </a:xfrm>
          <a:prstGeom prst="roundRect">
            <a:avLst/>
          </a:prstGeom>
          <a:solidFill>
            <a:schemeClr val="tx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PCIe</a:t>
            </a:r>
            <a:r>
              <a:rPr lang="en-US" sz="2400" dirty="0">
                <a:solidFill>
                  <a:schemeClr val="bg1"/>
                </a:solidFill>
              </a:rPr>
              <a:t> Copies</a:t>
            </a:r>
          </a:p>
        </p:txBody>
      </p:sp>
      <p:cxnSp>
        <p:nvCxnSpPr>
          <p:cNvPr id="11" name="Straight Arrow Connector 10"/>
          <p:cNvCxnSpPr>
            <a:stCxn id="12" idx="1"/>
          </p:cNvCxnSpPr>
          <p:nvPr>
            <p:custDataLst>
              <p:tags r:id="rId4"/>
            </p:custDataLst>
          </p:nvPr>
        </p:nvCxnSpPr>
        <p:spPr>
          <a:xfrm flipH="1">
            <a:off x="4679008" y="609600"/>
            <a:ext cx="1898512" cy="58690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>
            <p:custDataLst>
              <p:tags r:id="rId5"/>
            </p:custDataLst>
          </p:nvPr>
        </p:nvSpPr>
        <p:spPr>
          <a:xfrm>
            <a:off x="6577520" y="132944"/>
            <a:ext cx="2576208" cy="953311"/>
          </a:xfrm>
          <a:prstGeom prst="roundRect">
            <a:avLst/>
          </a:prstGeom>
          <a:solidFill>
            <a:schemeClr val="tx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104ms/iteration</a:t>
            </a:r>
          </a:p>
        </p:txBody>
      </p:sp>
    </p:spTree>
    <p:extLst>
      <p:ext uri="{BB962C8B-B14F-4D97-AF65-F5344CB8AC3E}">
        <p14:creationId xmlns:p14="http://schemas.microsoft.com/office/powerpoint/2010/main" val="288853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9702" y="214738"/>
            <a:ext cx="9976104" cy="618631"/>
          </a:xfrm>
        </p:spPr>
        <p:txBody>
          <a:bodyPr/>
          <a:lstStyle/>
          <a:p>
            <a:r>
              <a:rPr lang="en-US" dirty="0"/>
              <a:t>Excessive Data Transfers</a:t>
            </a:r>
          </a:p>
        </p:txBody>
      </p:sp>
      <p:sp>
        <p:nvSpPr>
          <p:cNvPr id="6" name="Rectangle 5"/>
          <p:cNvSpPr/>
          <p:nvPr>
            <p:custDataLst>
              <p:tags r:id="rId2"/>
            </p:custDataLst>
          </p:nvPr>
        </p:nvSpPr>
        <p:spPr>
          <a:xfrm>
            <a:off x="1421394" y="1409700"/>
            <a:ext cx="439998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while ( err &gt;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&amp;&amp;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iter_max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) {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err=0.0;</a:t>
            </a: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8" name="Rectangle 7"/>
          <p:cNvSpPr/>
          <p:nvPr>
            <p:custDataLst>
              <p:tags r:id="rId3"/>
            </p:custDataLst>
          </p:nvPr>
        </p:nvSpPr>
        <p:spPr>
          <a:xfrm>
            <a:off x="5821378" y="1943100"/>
            <a:ext cx="499902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kernels</a:t>
            </a: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for(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j = 1; j &lt; n-1; j++) {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for(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++) {     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Anew[j][i] = 0.25 * (A[j][i+1] + 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      A[j][i-1] + A[j-1][i] + 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      A[j+1][i]);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err = max(err, abs(Anew[j][i] – 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            A[j][i]);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...</a:t>
            </a:r>
          </a:p>
        </p:txBody>
      </p:sp>
      <p:sp>
        <p:nvSpPr>
          <p:cNvPr id="9" name="Rectangle 8"/>
          <p:cNvSpPr/>
          <p:nvPr>
            <p:custDataLst>
              <p:tags r:id="rId4"/>
            </p:custDataLst>
          </p:nvPr>
        </p:nvSpPr>
        <p:spPr>
          <a:xfrm>
            <a:off x="2537016" y="2156610"/>
            <a:ext cx="2075471" cy="571500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A, Anew resident on host</a:t>
            </a:r>
          </a:p>
        </p:txBody>
      </p:sp>
      <p:sp>
        <p:nvSpPr>
          <p:cNvPr id="10" name="Rectangle 9"/>
          <p:cNvSpPr/>
          <p:nvPr>
            <p:custDataLst>
              <p:tags r:id="rId5"/>
            </p:custDataLst>
          </p:nvPr>
        </p:nvSpPr>
        <p:spPr>
          <a:xfrm>
            <a:off x="2473648" y="5019319"/>
            <a:ext cx="2075471" cy="608468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A, Anew resident on host</a:t>
            </a:r>
          </a:p>
        </p:txBody>
      </p:sp>
      <p:sp>
        <p:nvSpPr>
          <p:cNvPr id="14" name="Rectangle 13"/>
          <p:cNvSpPr/>
          <p:nvPr>
            <p:custDataLst>
              <p:tags r:id="rId6"/>
            </p:custDataLst>
          </p:nvPr>
        </p:nvSpPr>
        <p:spPr>
          <a:xfrm>
            <a:off x="6015596" y="2294391"/>
            <a:ext cx="2168737" cy="545283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A, Anew resident on accelerator</a:t>
            </a:r>
          </a:p>
        </p:txBody>
      </p:sp>
      <p:sp>
        <p:nvSpPr>
          <p:cNvPr id="15" name="Rectangle 14"/>
          <p:cNvSpPr/>
          <p:nvPr>
            <p:custDataLst>
              <p:tags r:id="rId7"/>
            </p:custDataLst>
          </p:nvPr>
        </p:nvSpPr>
        <p:spPr>
          <a:xfrm>
            <a:off x="6506391" y="5019318"/>
            <a:ext cx="2168737" cy="608469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A, Anew resident on accelerator</a:t>
            </a:r>
          </a:p>
        </p:txBody>
      </p:sp>
      <p:cxnSp>
        <p:nvCxnSpPr>
          <p:cNvPr id="17" name="Curved Connector 16"/>
          <p:cNvCxnSpPr>
            <a:stCxn id="9" idx="3"/>
            <a:endCxn id="14" idx="1"/>
          </p:cNvCxnSpPr>
          <p:nvPr>
            <p:custDataLst>
              <p:tags r:id="rId8"/>
            </p:custDataLst>
          </p:nvPr>
        </p:nvCxnSpPr>
        <p:spPr>
          <a:xfrm>
            <a:off x="4612487" y="2442360"/>
            <a:ext cx="1403109" cy="124673"/>
          </a:xfrm>
          <a:prstGeom prst="curvedConnector3">
            <a:avLst/>
          </a:prstGeom>
          <a:ln w="76200">
            <a:solidFill>
              <a:schemeClr val="accent6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15" idx="1"/>
            <a:endCxn id="10" idx="3"/>
          </p:cNvCxnSpPr>
          <p:nvPr>
            <p:custDataLst>
              <p:tags r:id="rId9"/>
            </p:custDataLst>
          </p:nvPr>
        </p:nvCxnSpPr>
        <p:spPr>
          <a:xfrm rot="10800000">
            <a:off x="4549119" y="5323553"/>
            <a:ext cx="1957272" cy="12700"/>
          </a:xfrm>
          <a:prstGeom prst="curvedConnector3">
            <a:avLst/>
          </a:prstGeom>
          <a:ln w="76200">
            <a:solidFill>
              <a:schemeClr val="accent6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>
            <p:custDataLst>
              <p:tags r:id="rId10"/>
            </p:custDataLst>
          </p:nvPr>
        </p:nvSpPr>
        <p:spPr>
          <a:xfrm>
            <a:off x="2537016" y="3187914"/>
            <a:ext cx="1889803" cy="1371600"/>
          </a:xfrm>
          <a:prstGeom prst="rect">
            <a:avLst/>
          </a:prstGeom>
          <a:solidFill>
            <a:srgbClr val="C00000"/>
          </a:solidFill>
          <a:ln w="3175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These copies happen every iteration of the outer while loop!</a:t>
            </a:r>
          </a:p>
        </p:txBody>
      </p:sp>
      <p:sp>
        <p:nvSpPr>
          <p:cNvPr id="23" name="TextBox 22"/>
          <p:cNvSpPr txBox="1"/>
          <p:nvPr>
            <p:custDataLst>
              <p:tags r:id="rId11"/>
            </p:custDataLst>
          </p:nvPr>
        </p:nvSpPr>
        <p:spPr>
          <a:xfrm>
            <a:off x="4728766" y="2578681"/>
            <a:ext cx="407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Copy</a:t>
            </a:r>
          </a:p>
        </p:txBody>
      </p:sp>
      <p:sp>
        <p:nvSpPr>
          <p:cNvPr id="24" name="TextBox 23"/>
          <p:cNvSpPr txBox="1"/>
          <p:nvPr>
            <p:custDataLst>
              <p:tags r:id="rId12"/>
            </p:custDataLst>
          </p:nvPr>
        </p:nvSpPr>
        <p:spPr>
          <a:xfrm>
            <a:off x="5213882" y="3546893"/>
            <a:ext cx="407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Copy</a:t>
            </a:r>
          </a:p>
        </p:txBody>
      </p:sp>
    </p:spTree>
    <p:extLst>
      <p:ext uri="{BB962C8B-B14F-4D97-AF65-F5344CB8AC3E}">
        <p14:creationId xmlns:p14="http://schemas.microsoft.com/office/powerpoint/2010/main" val="224587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9807" y="148411"/>
            <a:ext cx="9976104" cy="618631"/>
          </a:xfrm>
        </p:spPr>
        <p:txBody>
          <a:bodyPr/>
          <a:lstStyle/>
          <a:p>
            <a:r>
              <a:rPr lang="en-US" sz="3200" dirty="0"/>
              <a:t>Identifying Data Locality</a:t>
            </a: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959667" y="952500"/>
            <a:ext cx="9098733" cy="5262919"/>
          </a:xfrm>
          <a:prstGeom prst="rect">
            <a:avLst/>
          </a:prstGeom>
          <a:noFill/>
        </p:spPr>
        <p:txBody>
          <a:bodyPr wrap="square" lIns="91386" tIns="45690" rIns="91386" bIns="4569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while ( err &gt;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&amp;&amp;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iter_max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err=0.0;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kernels</a:t>
            </a:r>
          </a:p>
          <a:p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for(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j = 1; j &lt; n-1; j++)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for(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Anew[j][i] = 0.25 * (A[j][i+1] + A[j][i-1] +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              A[j-1][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+ A[j+1][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]);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err = max(err, abs(Anew[j][i] - A[j][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]));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for(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j = 1; j &lt; n-1; j++)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for(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 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A[j][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= Anew[j][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];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++;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" name="Line Callout 2 2"/>
          <p:cNvSpPr/>
          <p:nvPr>
            <p:custDataLst>
              <p:tags r:id="rId3"/>
            </p:custDataLst>
          </p:nvPr>
        </p:nvSpPr>
        <p:spPr>
          <a:xfrm>
            <a:off x="6875813" y="1852551"/>
            <a:ext cx="3610099" cy="1235033"/>
          </a:xfrm>
          <a:prstGeom prst="borderCallout2">
            <a:avLst>
              <a:gd name="adj1" fmla="val 98558"/>
              <a:gd name="adj2" fmla="val 220"/>
              <a:gd name="adj3" fmla="val 165460"/>
              <a:gd name="adj4" fmla="val -12720"/>
              <a:gd name="adj5" fmla="val 164759"/>
              <a:gd name="adj6" fmla="val -152259"/>
            </a:avLst>
          </a:prstGeom>
          <a:solidFill>
            <a:schemeClr val="lt1"/>
          </a:solidFill>
          <a:ln w="254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Does the CPU need the data between these loop nests?</a:t>
            </a:r>
          </a:p>
        </p:txBody>
      </p:sp>
      <p:sp>
        <p:nvSpPr>
          <p:cNvPr id="8" name="Line Callout 2 7"/>
          <p:cNvSpPr/>
          <p:nvPr>
            <p:custDataLst>
              <p:tags r:id="rId4"/>
            </p:custDataLst>
          </p:nvPr>
        </p:nvSpPr>
        <p:spPr>
          <a:xfrm>
            <a:off x="6875813" y="3583959"/>
            <a:ext cx="3610099" cy="1235033"/>
          </a:xfrm>
          <a:prstGeom prst="borderCallout2">
            <a:avLst>
              <a:gd name="adj1" fmla="val 101442"/>
              <a:gd name="adj2" fmla="val -109"/>
              <a:gd name="adj3" fmla="val 165460"/>
              <a:gd name="adj4" fmla="val -12720"/>
              <a:gd name="adj5" fmla="val 164759"/>
              <a:gd name="adj6" fmla="val -152259"/>
            </a:avLst>
          </a:prstGeom>
          <a:solidFill>
            <a:schemeClr val="lt1"/>
          </a:solidFill>
          <a:ln w="254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Does the CPU need the data between iterations of the convergence loop?</a:t>
            </a:r>
          </a:p>
        </p:txBody>
      </p:sp>
    </p:spTree>
    <p:extLst>
      <p:ext uri="{BB962C8B-B14F-4D97-AF65-F5344CB8AC3E}">
        <p14:creationId xmlns:p14="http://schemas.microsoft.com/office/powerpoint/2010/main" val="209884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custDataLst>
              <p:tags r:id="rId1"/>
            </p:custDataLst>
            <p:extLst/>
          </p:nvPr>
        </p:nvGraphicFramePr>
        <p:xfrm>
          <a:off x="1828800" y="438150"/>
          <a:ext cx="7315200" cy="529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145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7844" y="340213"/>
            <a:ext cx="9976104" cy="590931"/>
          </a:xfrm>
        </p:spPr>
        <p:txBody>
          <a:bodyPr/>
          <a:lstStyle/>
          <a:p>
            <a:r>
              <a:rPr lang="en-US" b="0" dirty="0">
                <a:cs typeface="Courier New" pitchFamily="49" charset="0"/>
              </a:rPr>
              <a:t>Data</a:t>
            </a:r>
            <a:r>
              <a:rPr lang="en-US" dirty="0"/>
              <a:t>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  <p:custDataLst>
              <p:tags r:id="rId2"/>
            </p:custDataLst>
          </p:nvPr>
        </p:nvSpPr>
        <p:spPr>
          <a:xfrm>
            <a:off x="910432" y="1203325"/>
            <a:ext cx="9151937" cy="435292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data</a:t>
            </a:r>
            <a:r>
              <a:rPr lang="en-US" dirty="0"/>
              <a:t> directive defines a region of code in which GPU arrays remain on the GPU and are shared among all kernels in that region.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20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2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data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kernels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...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kernels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Right Brace 3"/>
          <p:cNvSpPr/>
          <p:nvPr>
            <p:custDataLst>
              <p:tags r:id="rId3"/>
            </p:custDataLst>
          </p:nvPr>
        </p:nvSpPr>
        <p:spPr>
          <a:xfrm>
            <a:off x="5377884" y="3066156"/>
            <a:ext cx="216024" cy="1981200"/>
          </a:xfrm>
          <a:prstGeom prst="rightBrace">
            <a:avLst>
              <a:gd name="adj1" fmla="val 27869"/>
              <a:gd name="adj2" fmla="val 50000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86" tIns="45690" rIns="91386" bIns="45690"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5646884" y="3887509"/>
            <a:ext cx="1354365" cy="338494"/>
          </a:xfrm>
          <a:prstGeom prst="rect">
            <a:avLst/>
          </a:prstGeom>
          <a:noFill/>
        </p:spPr>
        <p:txBody>
          <a:bodyPr wrap="square" lIns="91386" tIns="45690" rIns="91386" bIns="4569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rebuchet MS" pitchFamily="34" charset="0"/>
              </a:rPr>
              <a:t>Data Region</a:t>
            </a:r>
            <a:endParaRPr lang="en-GB" sz="16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9" name="Rounded Rectangle 8"/>
          <p:cNvSpPr/>
          <p:nvPr>
            <p:custDataLst>
              <p:tags r:id="rId5"/>
            </p:custDataLst>
          </p:nvPr>
        </p:nvSpPr>
        <p:spPr>
          <a:xfrm>
            <a:off x="7054225" y="2924738"/>
            <a:ext cx="3076764" cy="2264036"/>
          </a:xfrm>
          <a:prstGeom prst="roundRect">
            <a:avLst/>
          </a:prstGeom>
          <a:solidFill>
            <a:schemeClr val="tx2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rebuchet MS" pitchFamily="34" charset="0"/>
              </a:rPr>
              <a:t>Arrays used within the data region will remain on the GPU until the end of the data region.</a:t>
            </a:r>
          </a:p>
        </p:txBody>
      </p:sp>
    </p:spTree>
    <p:extLst>
      <p:ext uri="{BB962C8B-B14F-4D97-AF65-F5344CB8AC3E}">
        <p14:creationId xmlns:p14="http://schemas.microsoft.com/office/powerpoint/2010/main" val="239222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302785"/>
            <a:ext cx="9976104" cy="6186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Clauses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4294967295"/>
            <p:custDataLst>
              <p:tags r:id="rId2"/>
            </p:custDataLst>
          </p:nvPr>
        </p:nvGraphicFramePr>
        <p:xfrm>
          <a:off x="914400" y="1008248"/>
          <a:ext cx="9144000" cy="4937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81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2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copy ( </a:t>
                      </a:r>
                      <a:r>
                        <a:rPr lang="en-US" b="1" i="1" dirty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list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Allocates memory on GPU and copies data from host to GPU when entering region and copies data to the host when exiting region.</a:t>
                      </a:r>
                    </a:p>
                  </a:txBody>
                  <a:tcPr marL="137160" marR="137160" marT="137160" marB="13716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copyin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( </a:t>
                      </a:r>
                      <a:r>
                        <a:rPr lang="en-US" b="1" i="1" dirty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list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Allocates memory on GPU and copies data from host to GPU when entering region.</a:t>
                      </a:r>
                    </a:p>
                  </a:txBody>
                  <a:tcPr marL="137160" marR="137160" marT="137160" marB="13716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copyout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( </a:t>
                      </a:r>
                      <a:r>
                        <a:rPr lang="en-US" b="1" i="1" dirty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list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Allocates memory on GPU and copies data to the host when exiting region.</a:t>
                      </a:r>
                    </a:p>
                  </a:txBody>
                  <a:tcPr marL="137160" marR="137160" marT="137160" marB="13716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create ( </a:t>
                      </a:r>
                      <a:r>
                        <a:rPr lang="en-US" b="1" i="1" dirty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list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Allocates memory on GPU but does not copy.</a:t>
                      </a:r>
                    </a:p>
                  </a:txBody>
                  <a:tcPr marL="137160" marR="137160" marT="137160" marB="13716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present ( </a:t>
                      </a:r>
                      <a:r>
                        <a:rPr lang="en-US" b="1" i="1" dirty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list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Data is already present on GPU from another containing data region.</a:t>
                      </a:r>
                    </a:p>
                  </a:txBody>
                  <a:tcPr marL="137160" marR="137160" marT="137160" marB="13716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deviceptr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 </a:t>
                      </a:r>
                      <a:r>
                        <a:rPr lang="en-US" b="1" i="1" dirty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list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The variable is a device pointer (e.g. CUDA) and can be used directly on the device.</a:t>
                      </a:r>
                    </a:p>
                  </a:txBody>
                  <a:tcPr marL="137160" marR="137160" marT="137160" marB="13716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06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0981" y="281527"/>
            <a:ext cx="9976104" cy="535531"/>
          </a:xfrm>
        </p:spPr>
        <p:txBody>
          <a:bodyPr/>
          <a:lstStyle/>
          <a:p>
            <a:r>
              <a:rPr lang="en-US" sz="3200" dirty="0"/>
              <a:t>Express Data Locality</a:t>
            </a:r>
          </a:p>
        </p:txBody>
      </p:sp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959667" y="952500"/>
            <a:ext cx="9098733" cy="5047475"/>
          </a:xfrm>
          <a:prstGeom prst="rect">
            <a:avLst/>
          </a:prstGeom>
          <a:noFill/>
        </p:spPr>
        <p:txBody>
          <a:bodyPr wrap="square" lIns="91386" tIns="45690" rIns="91386" bIns="45690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data copy(A) create(Anew)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while ( err &gt;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tol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&amp;&amp;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iter_max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err=0.0;</a:t>
            </a: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#pragma </a:t>
            </a:r>
            <a:r>
              <a:rPr lang="en-US" sz="1400" b="1" dirty="0" err="1">
                <a:solidFill>
                  <a:schemeClr val="tx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acc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kernels</a:t>
            </a: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for(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j = 1; j &lt; n-1; j++)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for(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Anew[j][i] = 0.25 * (A[j][i+1] + A[j][i-1] +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              A[j-1][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+ A[j+1][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]);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err = max(err, abs(Anew[j][i] - A[j][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]));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endParaRPr lang="en-US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for(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j = 1; j &lt; n-1; j++)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for(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= 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&lt; m-1;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 ) {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A[j][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= Anew[j][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];      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++;</a:t>
            </a: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pSp>
        <p:nvGrpSpPr>
          <p:cNvPr id="12" name="Group 11"/>
          <p:cNvGrpSpPr/>
          <p:nvPr>
            <p:custDataLst>
              <p:tags r:id="rId3"/>
            </p:custDataLst>
          </p:nvPr>
        </p:nvGrpSpPr>
        <p:grpSpPr>
          <a:xfrm>
            <a:off x="6994587" y="801570"/>
            <a:ext cx="3246955" cy="1846628"/>
            <a:chOff x="5520312" y="680708"/>
            <a:chExt cx="3202589" cy="657985"/>
          </a:xfrm>
          <a:solidFill>
            <a:schemeClr val="tx2"/>
          </a:solidFill>
        </p:grpSpPr>
        <p:sp>
          <p:nvSpPr>
            <p:cNvPr id="16" name="Rounded Rectangle 15"/>
            <p:cNvSpPr/>
            <p:nvPr>
              <p:custDataLst>
                <p:tags r:id="rId4"/>
              </p:custDataLst>
            </p:nvPr>
          </p:nvSpPr>
          <p:spPr>
            <a:xfrm>
              <a:off x="6042107" y="680708"/>
              <a:ext cx="2680794" cy="657985"/>
            </a:xfrm>
            <a:prstGeom prst="roundRect">
              <a:avLst>
                <a:gd name="adj" fmla="val 624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>
                  <a:solidFill>
                    <a:schemeClr val="tx1"/>
                  </a:solidFill>
                  <a:ea typeface="DejaVu Sans" charset="0"/>
                  <a:cs typeface="DejaVu Sans" charset="0"/>
                </a:rPr>
                <a:t>Copy A to/from the accelerator only when needed.</a:t>
              </a:r>
            </a:p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endParaRPr lang="en-US" sz="1600" b="1" dirty="0">
                <a:solidFill>
                  <a:schemeClr val="tx1"/>
                </a:solidFill>
                <a:ea typeface="DejaVu Sans" charset="0"/>
                <a:cs typeface="DejaVu Sans" charset="0"/>
              </a:endParaRPr>
            </a:p>
            <a:p>
              <a:pPr algn="ctr">
                <a:tabLst>
                  <a:tab pos="616859" algn="l"/>
                  <a:tab pos="1233716" algn="l"/>
                  <a:tab pos="1850574" algn="l"/>
                  <a:tab pos="2467433" algn="l"/>
                  <a:tab pos="3084292" algn="l"/>
                </a:tabLst>
              </a:pPr>
              <a:r>
                <a:rPr lang="en-US" sz="1600" b="1" dirty="0">
                  <a:solidFill>
                    <a:schemeClr val="tx1"/>
                  </a:solidFill>
                  <a:ea typeface="DejaVu Sans" charset="0"/>
                  <a:cs typeface="DejaVu Sans" charset="0"/>
                </a:rPr>
                <a:t>Create Anew as a device temporary. </a:t>
              </a:r>
            </a:p>
          </p:txBody>
        </p:sp>
        <p:sp>
          <p:nvSpPr>
            <p:cNvPr id="17" name="AutoShape 1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 rot="5400000" flipV="1">
              <a:off x="5524833" y="826487"/>
              <a:ext cx="169240" cy="178281"/>
            </a:xfrm>
            <a:prstGeom prst="triangle">
              <a:avLst/>
            </a:prstGeom>
            <a:grpFill/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b="1" dirty="0">
                <a:solidFill>
                  <a:srgbClr val="000000"/>
                </a:solidFill>
                <a:latin typeface="Arial" charset="0"/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840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419594"/>
            <a:ext cx="9976104" cy="618631"/>
          </a:xfrm>
        </p:spPr>
        <p:txBody>
          <a:bodyPr/>
          <a:lstStyle/>
          <a:p>
            <a:r>
              <a:rPr lang="en-US" dirty="0"/>
              <a:t>Rebuilding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  <p:custDataLst>
              <p:tags r:id="rId2"/>
            </p:custDataLst>
          </p:nvPr>
        </p:nvSpPr>
        <p:spPr>
          <a:xfrm>
            <a:off x="8413750" y="5721350"/>
            <a:ext cx="2559050" cy="328613"/>
          </a:xfrm>
          <a:prstGeom prst="rect">
            <a:avLst/>
          </a:prstGeom>
        </p:spPr>
        <p:txBody>
          <a:bodyPr/>
          <a:lstStyle/>
          <a:p>
            <a:fld id="{D4805CE7-0A03-45C8-A1A3-4ABBAD2E805D}" type="slidenum">
              <a:rPr lang="en-US" smtClean="0"/>
              <a:t>29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  <p:custDataLst>
              <p:tags r:id="rId3"/>
            </p:custDataLst>
          </p:nvPr>
        </p:nvSpPr>
        <p:spPr>
          <a:xfrm>
            <a:off x="910432" y="1203325"/>
            <a:ext cx="9151937" cy="435292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pgcc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-fast -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-ta=tesla -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Minfo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=all laplace2d.c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40, Loop not fused: function call before adjacent loop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Generated vector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code for the loop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51</a:t>
            </a: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Generating copy(A[:][:])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Generating create(Anew[:][:])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Loop not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vectorized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/parallelized: potential early exits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56, Accelerator kernel generated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56, Max reduction generated for error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57, #pragma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loop gang /*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59, #pragma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loop vector(256) /*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56, Generating Tesla code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59, Loop is parallelizable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67, Accelerator kernel generated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68, #pragma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loop gang /*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70, #pragma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loop vector(256) /*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67, Generating Tesla code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70, Loop is parallelizable</a:t>
            </a:r>
          </a:p>
        </p:txBody>
      </p:sp>
    </p:spTree>
    <p:extLst>
      <p:ext uri="{BB962C8B-B14F-4D97-AF65-F5344CB8AC3E}">
        <p14:creationId xmlns:p14="http://schemas.microsoft.com/office/powerpoint/2010/main" val="209375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0" y="1305980"/>
            <a:ext cx="3912193" cy="2958259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14"/>
              </a:buBlip>
              <a:defRPr sz="2400" b="0">
                <a:solidFill>
                  <a:schemeClr val="bg2"/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eaLnBrk="1" fontAlgn="base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14"/>
              </a:buBlip>
              <a:defRPr sz="2000" b="0">
                <a:solidFill>
                  <a:schemeClr val="bg2"/>
                </a:solidFill>
                <a:latin typeface="Trebuchet MS" pitchFamily="34" charset="0"/>
              </a:defRPr>
            </a:lvl2pPr>
            <a:lvl3pPr marL="1255713" indent="-166688" algn="l" rtl="0" eaLnBrk="1" fontAlgn="base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14"/>
              </a:buBlip>
              <a:defRPr sz="1800" b="0">
                <a:solidFill>
                  <a:schemeClr val="bg2"/>
                </a:solidFill>
                <a:latin typeface="Trebuchet MS" pitchFamily="34" charset="0"/>
              </a:defRPr>
            </a:lvl3pPr>
            <a:lvl4pPr marL="17748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 defTabSz="914400">
              <a:buNone/>
            </a:pPr>
            <a:r>
              <a:rPr lang="en-US" sz="4400" kern="0" dirty="0">
                <a:solidFill>
                  <a:schemeClr val="bg1"/>
                </a:solidFill>
              </a:rPr>
              <a:t>OpenACC</a:t>
            </a:r>
          </a:p>
          <a:p>
            <a:pPr marL="0" indent="0" algn="ctr" defTabSz="914400">
              <a:buNone/>
            </a:pPr>
            <a:r>
              <a:rPr lang="en-US" sz="1800" kern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Simple | Powerful | Portable</a:t>
            </a:r>
          </a:p>
          <a:p>
            <a:pPr marL="0" indent="0" algn="ctr" defTabSz="914400">
              <a:buNone/>
            </a:pPr>
            <a:endParaRPr lang="en-US" sz="1800" kern="0" dirty="0"/>
          </a:p>
          <a:p>
            <a:pPr marL="0" indent="0" algn="ctr" defTabSz="9144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kern="0" dirty="0">
                <a:solidFill>
                  <a:schemeClr val="tx2"/>
                </a:solidFill>
              </a:rPr>
              <a:t>Fueling the Next Wave of </a:t>
            </a:r>
          </a:p>
          <a:p>
            <a:pPr marL="0" indent="0" algn="ctr" defTabSz="9144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kern="0" dirty="0">
                <a:solidFill>
                  <a:schemeClr val="tx2"/>
                </a:solidFill>
              </a:rPr>
              <a:t>Scientific Discoveries in HPC</a:t>
            </a:r>
          </a:p>
        </p:txBody>
      </p:sp>
      <p:sp>
        <p:nvSpPr>
          <p:cNvPr id="5" name="Rectangle 4"/>
          <p:cNvSpPr/>
          <p:nvPr>
            <p:custDataLst>
              <p:tags r:id="rId2"/>
            </p:custDataLst>
          </p:nvPr>
        </p:nvSpPr>
        <p:spPr>
          <a:xfrm>
            <a:off x="7435894" y="171462"/>
            <a:ext cx="3387655" cy="2666084"/>
          </a:xfrm>
          <a:prstGeom prst="rect">
            <a:avLst/>
          </a:prstGeom>
          <a:noFill/>
          <a:ln w="12700" cap="flat" cmpd="sng" algn="ctr">
            <a:solidFill>
              <a:srgbClr val="40404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600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0" name="TextBox 9"/>
          <p:cNvSpPr txBox="1"/>
          <p:nvPr>
            <p:custDataLst>
              <p:tags r:id="rId3"/>
            </p:custDataLst>
          </p:nvPr>
        </p:nvSpPr>
        <p:spPr>
          <a:xfrm>
            <a:off x="7435893" y="273116"/>
            <a:ext cx="3387655" cy="563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University of Illinois</a:t>
            </a:r>
          </a:p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latin typeface="Trebuchet MS" panose="020B0603020202020204" pitchFamily="34" charset="0"/>
              </a:rPr>
              <a:t>PowerGrid- MRI Reconstruction</a:t>
            </a:r>
          </a:p>
        </p:txBody>
      </p:sp>
      <p:sp>
        <p:nvSpPr>
          <p:cNvPr id="11" name="TextBox 10"/>
          <p:cNvSpPr txBox="1"/>
          <p:nvPr>
            <p:custDataLst>
              <p:tags r:id="rId4"/>
            </p:custDataLst>
          </p:nvPr>
        </p:nvSpPr>
        <p:spPr>
          <a:xfrm>
            <a:off x="7435893" y="2226466"/>
            <a:ext cx="338765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Trebuchet MS" panose="020B0603020202020204" pitchFamily="34" charset="0"/>
              </a:rPr>
              <a:t>70x </a:t>
            </a: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Speed-Up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Trebuchet MS" panose="020B0603020202020204" pitchFamily="34" charset="0"/>
              </a:rPr>
              <a:t>2 </a:t>
            </a: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Days of Effort</a:t>
            </a:r>
          </a:p>
        </p:txBody>
      </p:sp>
      <p:sp>
        <p:nvSpPr>
          <p:cNvPr id="16" name="TextBox 15"/>
          <p:cNvSpPr txBox="1"/>
          <p:nvPr>
            <p:custDataLst>
              <p:tags r:id="rId5"/>
            </p:custDataLst>
          </p:nvPr>
        </p:nvSpPr>
        <p:spPr>
          <a:xfrm>
            <a:off x="4754962" y="5656193"/>
            <a:ext cx="620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latin typeface="Trebuchet MS"/>
                <a:hlinkClick r:id="rId15"/>
              </a:rPr>
              <a:t>http://www.cray.com/sites/default/files/resources/OpenACC_213462.12_OpenACC_Cosmo_CS_FNL.pdf</a:t>
            </a:r>
            <a:endParaRPr lang="en-US" sz="700" dirty="0">
              <a:latin typeface="Trebuchet MS"/>
            </a:endParaRPr>
          </a:p>
          <a:p>
            <a:pPr algn="r"/>
            <a:r>
              <a:rPr lang="en-US" sz="700" dirty="0">
                <a:latin typeface="Trebuchet MS"/>
                <a:hlinkClick r:id="rId16"/>
              </a:rPr>
              <a:t>http://www.hpcwire.com/off-the-wire/first-round-of-2015-hackathons-gets-underway</a:t>
            </a:r>
            <a:endParaRPr lang="en-US" sz="700" dirty="0">
              <a:latin typeface="Trebuchet MS"/>
            </a:endParaRPr>
          </a:p>
          <a:p>
            <a:pPr algn="r"/>
            <a:r>
              <a:rPr lang="en-US" sz="700" dirty="0">
                <a:latin typeface="Trebuchet MS"/>
                <a:hlinkClick r:id="rId17"/>
              </a:rPr>
              <a:t>http://on-demand.gputechconf.com/gtc/2015/presentation/S5297-Hisashi-Yashiro.pdf</a:t>
            </a:r>
            <a:endParaRPr lang="en-US" sz="700" dirty="0">
              <a:latin typeface="Trebuchet MS"/>
            </a:endParaRPr>
          </a:p>
          <a:p>
            <a:pPr algn="r"/>
            <a:r>
              <a:rPr lang="en-US" sz="700" dirty="0">
                <a:latin typeface="Trebuchet MS"/>
                <a:hlinkClick r:id="rId18"/>
              </a:rPr>
              <a:t>http://www.openacc.org/content/experiences-porting-molecular-dynamics-code-gpus-cray-xk7</a:t>
            </a:r>
            <a:endParaRPr lang="en-US" sz="700" dirty="0">
              <a:latin typeface="Trebuchet MS"/>
            </a:endParaRPr>
          </a:p>
        </p:txBody>
      </p:sp>
      <p:sp>
        <p:nvSpPr>
          <p:cNvPr id="17" name="Rectangle 16"/>
          <p:cNvSpPr/>
          <p:nvPr>
            <p:custDataLst>
              <p:tags r:id="rId6"/>
            </p:custDataLst>
          </p:nvPr>
        </p:nvSpPr>
        <p:spPr>
          <a:xfrm>
            <a:off x="3920193" y="2931787"/>
            <a:ext cx="3387655" cy="2666084"/>
          </a:xfrm>
          <a:prstGeom prst="rect">
            <a:avLst/>
          </a:prstGeom>
          <a:noFill/>
          <a:ln w="12700" cap="flat" cmpd="sng" algn="ctr">
            <a:solidFill>
              <a:srgbClr val="40404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600" kern="0" dirty="0">
              <a:solidFill>
                <a:srgbClr val="FFFFFF"/>
              </a:solidFill>
              <a:latin typeface="Trebuchet MS"/>
            </a:endParaRP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4088359" y="3689788"/>
            <a:ext cx="3051313" cy="1314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>
            <p:custDataLst>
              <p:tags r:id="rId8"/>
            </p:custDataLst>
          </p:nvPr>
        </p:nvSpPr>
        <p:spPr>
          <a:xfrm>
            <a:off x="3913592" y="3111349"/>
            <a:ext cx="3387655" cy="452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RIKEN Japan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NICAM- Climate Modeling</a:t>
            </a:r>
          </a:p>
        </p:txBody>
      </p:sp>
      <p:sp>
        <p:nvSpPr>
          <p:cNvPr id="20" name="TextBox 19"/>
          <p:cNvSpPr txBox="1"/>
          <p:nvPr>
            <p:custDataLst>
              <p:tags r:id="rId9"/>
            </p:custDataLst>
          </p:nvPr>
        </p:nvSpPr>
        <p:spPr>
          <a:xfrm>
            <a:off x="3920189" y="4966928"/>
            <a:ext cx="338765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Trebuchet MS" panose="020B0603020202020204" pitchFamily="34" charset="0"/>
              </a:rPr>
              <a:t>7-8x</a:t>
            </a:r>
            <a:r>
              <a:rPr lang="en-US" sz="1600" dirty="0">
                <a:solidFill>
                  <a:schemeClr val="bg2"/>
                </a:solidFill>
                <a:latin typeface="Trebuchet MS" panose="020B0603020202020204" pitchFamily="34" charset="0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Speed-Up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Trebuchet MS" panose="020B0603020202020204" pitchFamily="34" charset="0"/>
              </a:rPr>
              <a:t>5% </a:t>
            </a: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of Code Modified</a:t>
            </a:r>
          </a:p>
        </p:txBody>
      </p:sp>
      <p:sp>
        <p:nvSpPr>
          <p:cNvPr id="21" name="Snip Diagonal Corner Rectangle 20"/>
          <p:cNvSpPr/>
          <p:nvPr>
            <p:custDataLst>
              <p:tags r:id="rId10"/>
            </p:custDataLst>
          </p:nvPr>
        </p:nvSpPr>
        <p:spPr>
          <a:xfrm>
            <a:off x="3918791" y="171462"/>
            <a:ext cx="3381058" cy="2666084"/>
          </a:xfrm>
          <a:prstGeom prst="snip2DiagRect">
            <a:avLst>
              <a:gd name="adj1" fmla="val 0"/>
              <a:gd name="adj2" fmla="val 12132"/>
            </a:avLst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main() </a:t>
            </a:r>
          </a:p>
          <a:p>
            <a: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{</a:t>
            </a:r>
          </a:p>
          <a:p>
            <a: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 &lt;serial code&gt;</a:t>
            </a:r>
          </a:p>
          <a:p>
            <a:r>
              <a:rPr lang="en-US" sz="1400" b="1" dirty="0">
                <a:solidFill>
                  <a:schemeClr val="tx2"/>
                </a:solidFill>
                <a:latin typeface="Lucida Console" charset="0"/>
                <a:ea typeface="Lucida Console" charset="0"/>
                <a:cs typeface="Lucida Console" charset="0"/>
              </a:rPr>
              <a:t>  #pragma acc kernels</a:t>
            </a:r>
          </a:p>
          <a:p>
            <a:r>
              <a:rPr lang="en-US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1200" b="1" dirty="0">
                <a:solidFill>
                  <a:schemeClr val="tx2"/>
                </a:solidFill>
                <a:latin typeface="Lucida Console" charset="0"/>
                <a:ea typeface="Lucida Console" charset="0"/>
                <a:cs typeface="Lucida Console" charset="0"/>
              </a:rPr>
              <a:t>//automatically runs on GPU</a:t>
            </a:r>
            <a:endParaRPr lang="en-US" sz="1200" b="1" dirty="0">
              <a:solidFill>
                <a:schemeClr val="tx2">
                  <a:lumMod val="40000"/>
                  <a:lumOff val="6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 {  </a:t>
            </a:r>
          </a:p>
          <a:p>
            <a: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   &lt;parallel code&gt;</a:t>
            </a:r>
          </a:p>
          <a:p>
            <a: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 }</a:t>
            </a:r>
            <a:endParaRPr lang="en-US" sz="1400" dirty="0">
              <a:solidFill>
                <a:schemeClr val="bg1">
                  <a:lumMod val="50000"/>
                  <a:lumOff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}</a:t>
            </a:r>
          </a:p>
        </p:txBody>
      </p:sp>
      <p:pic>
        <p:nvPicPr>
          <p:cNvPr id="1026" name="Picture 2" descr="http://www.nimh.nih.gov/images/news-items/Pediatric-MRI-Scan_60570_1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421" y="887796"/>
            <a:ext cx="1354597" cy="124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nip Diagonal Corner Rectangle 21"/>
          <p:cNvSpPr/>
          <p:nvPr>
            <p:custDataLst>
              <p:tags r:id="rId11"/>
            </p:custDataLst>
          </p:nvPr>
        </p:nvSpPr>
        <p:spPr>
          <a:xfrm>
            <a:off x="7435894" y="2931787"/>
            <a:ext cx="3381058" cy="2678790"/>
          </a:xfrm>
          <a:prstGeom prst="snip2DiagRect">
            <a:avLst>
              <a:gd name="adj1" fmla="val 0"/>
              <a:gd name="adj2" fmla="val 12132"/>
            </a:avLst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Lucida Console" charset="0"/>
                <a:ea typeface="Lucida Console" charset="0"/>
                <a:cs typeface="Lucida Console" charset="0"/>
              </a:rPr>
              <a:t>8000+ </a:t>
            </a:r>
          </a:p>
          <a:p>
            <a:pPr algn="ctr"/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  <a:p>
            <a:pPr algn="ctr"/>
            <a:r>
              <a:rPr lang="en-US" sz="2000" dirty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Developers </a:t>
            </a:r>
          </a:p>
          <a:p>
            <a:pPr algn="ctr"/>
            <a:endParaRPr lang="en-US" sz="2000" dirty="0">
              <a:solidFill>
                <a:schemeClr val="bg1">
                  <a:lumMod val="50000"/>
                  <a:lumOff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algn="ctr"/>
            <a:r>
              <a:rPr lang="en-US" sz="2000" dirty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using OpenACC</a:t>
            </a:r>
          </a:p>
        </p:txBody>
      </p:sp>
    </p:spTree>
    <p:extLst>
      <p:ext uri="{BB962C8B-B14F-4D97-AF65-F5344CB8AC3E}">
        <p14:creationId xmlns:p14="http://schemas.microsoft.com/office/powerpoint/2010/main" val="239965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0638" y="882650"/>
            <a:ext cx="7915275" cy="4838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10223" y="159109"/>
            <a:ext cx="9976104" cy="618631"/>
          </a:xfrm>
        </p:spPr>
        <p:txBody>
          <a:bodyPr/>
          <a:lstStyle/>
          <a:p>
            <a:r>
              <a:rPr lang="en-US" sz="3200" dirty="0"/>
              <a:t>Visual Profiler: Data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  <p:custDataLst>
              <p:tags r:id="rId2"/>
            </p:custDataLst>
          </p:nvPr>
        </p:nvSpPr>
        <p:spPr>
          <a:xfrm>
            <a:off x="8413750" y="5721350"/>
            <a:ext cx="2559050" cy="328613"/>
          </a:xfrm>
          <a:prstGeom prst="rect">
            <a:avLst/>
          </a:prstGeom>
        </p:spPr>
        <p:txBody>
          <a:bodyPr/>
          <a:lstStyle/>
          <a:p>
            <a:fld id="{D4805CE7-0A03-45C8-A1A3-4ABBAD2E805D}" type="slidenum">
              <a:rPr lang="en-US" smtClean="0"/>
              <a:t>30</a:t>
            </a:fld>
            <a:endParaRPr lang="en-US"/>
          </a:p>
        </p:txBody>
      </p:sp>
      <p:sp>
        <p:nvSpPr>
          <p:cNvPr id="5" name="Left Brace 4"/>
          <p:cNvSpPr/>
          <p:nvPr>
            <p:custDataLst>
              <p:tags r:id="rId3"/>
            </p:custDataLst>
          </p:nvPr>
        </p:nvSpPr>
        <p:spPr>
          <a:xfrm rot="16200000">
            <a:off x="4863650" y="3822544"/>
            <a:ext cx="461728" cy="2588821"/>
          </a:xfrm>
          <a:prstGeom prst="leftBrace">
            <a:avLst/>
          </a:prstGeom>
          <a:ln w="317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4008097" y="5326095"/>
            <a:ext cx="217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Iteration 1</a:t>
            </a:r>
          </a:p>
        </p:txBody>
      </p:sp>
      <p:sp>
        <p:nvSpPr>
          <p:cNvPr id="7" name="Left Brace 6"/>
          <p:cNvSpPr/>
          <p:nvPr>
            <p:custDataLst>
              <p:tags r:id="rId5"/>
            </p:custDataLst>
          </p:nvPr>
        </p:nvSpPr>
        <p:spPr>
          <a:xfrm rot="16200000">
            <a:off x="7486803" y="3772079"/>
            <a:ext cx="461728" cy="2662661"/>
          </a:xfrm>
          <a:prstGeom prst="leftBrace">
            <a:avLst/>
          </a:prstGeom>
          <a:ln w="317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6"/>
            </p:custDataLst>
          </p:nvPr>
        </p:nvSpPr>
        <p:spPr>
          <a:xfrm>
            <a:off x="6632545" y="5313915"/>
            <a:ext cx="217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Iteration 2</a:t>
            </a:r>
          </a:p>
        </p:txBody>
      </p:sp>
      <p:grpSp>
        <p:nvGrpSpPr>
          <p:cNvPr id="3" name="Group 2"/>
          <p:cNvGrpSpPr/>
          <p:nvPr>
            <p:custDataLst>
              <p:tags r:id="rId7"/>
            </p:custDataLst>
          </p:nvPr>
        </p:nvGrpSpPr>
        <p:grpSpPr>
          <a:xfrm>
            <a:off x="4765765" y="1258428"/>
            <a:ext cx="2172833" cy="887241"/>
            <a:chOff x="4825495" y="1692997"/>
            <a:chExt cx="2172833" cy="887241"/>
          </a:xfrm>
          <a:noFill/>
        </p:grpSpPr>
        <p:sp>
          <p:nvSpPr>
            <p:cNvPr id="12" name="Oval 11"/>
            <p:cNvSpPr/>
            <p:nvPr>
              <p:custDataLst>
                <p:tags r:id="rId8"/>
              </p:custDataLst>
            </p:nvPr>
          </p:nvSpPr>
          <p:spPr>
            <a:xfrm>
              <a:off x="4825495" y="2145671"/>
              <a:ext cx="688063" cy="434567"/>
            </a:xfrm>
            <a:prstGeom prst="ellipse">
              <a:avLst/>
            </a:prstGeom>
            <a:grpFill/>
            <a:ln w="31750" cap="flat" cmpd="sng" algn="ctr">
              <a:solidFill>
                <a:schemeClr val="tx2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Line Callout 1 12"/>
            <p:cNvSpPr/>
            <p:nvPr>
              <p:custDataLst>
                <p:tags r:id="rId9"/>
              </p:custDataLst>
            </p:nvPr>
          </p:nvSpPr>
          <p:spPr>
            <a:xfrm>
              <a:off x="5893803" y="1692997"/>
              <a:ext cx="1104525" cy="452673"/>
            </a:xfrm>
            <a:prstGeom prst="borderCallout1">
              <a:avLst>
                <a:gd name="adj1" fmla="val 42750"/>
                <a:gd name="adj2" fmla="val 1503"/>
                <a:gd name="adj3" fmla="val 116500"/>
                <a:gd name="adj4" fmla="val -40792"/>
              </a:avLst>
            </a:prstGeom>
            <a:grpFill/>
            <a:ln w="31750" cap="flat" cmpd="sng" algn="ctr">
              <a:solidFill>
                <a:schemeClr val="tx2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Was 104ms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85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custDataLst>
              <p:tags r:id="rId1"/>
            </p:custDataLst>
            <p:extLst/>
          </p:nvPr>
        </p:nvGraphicFramePr>
        <p:xfrm>
          <a:off x="977900" y="469900"/>
          <a:ext cx="9017000" cy="5233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Rectangle 2"/>
          <p:cNvSpPr/>
          <p:nvPr>
            <p:custDataLst>
              <p:tags r:id="rId2"/>
            </p:custDataLst>
          </p:nvPr>
        </p:nvSpPr>
        <p:spPr>
          <a:xfrm>
            <a:off x="2172504" y="3624955"/>
            <a:ext cx="48561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Intel Xeon E5-2698 v3 @ 2.30GHz (</a:t>
            </a:r>
            <a:r>
              <a:rPr lang="en-US" dirty="0" err="1">
                <a:solidFill>
                  <a:schemeClr val="bg1"/>
                </a:solidFill>
              </a:rPr>
              <a:t>Haswell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vs.</a:t>
            </a:r>
          </a:p>
          <a:p>
            <a:r>
              <a:rPr lang="en-US" dirty="0">
                <a:solidFill>
                  <a:schemeClr val="bg1"/>
                </a:solidFill>
              </a:rPr>
              <a:t>NVIDIA Tesla K40</a:t>
            </a:r>
          </a:p>
        </p:txBody>
      </p:sp>
      <p:sp>
        <p:nvSpPr>
          <p:cNvPr id="2" name="Left Brace 1"/>
          <p:cNvSpPr/>
          <p:nvPr>
            <p:custDataLst>
              <p:tags r:id="rId3"/>
            </p:custDataLst>
          </p:nvPr>
        </p:nvSpPr>
        <p:spPr>
          <a:xfrm>
            <a:off x="8407015" y="1903141"/>
            <a:ext cx="511444" cy="2781779"/>
          </a:xfrm>
          <a:prstGeom prst="leftBrace">
            <a:avLst/>
          </a:prstGeom>
          <a:ln w="2857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5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>
            <p:custDataLst>
              <p:tags r:id="rId1"/>
            </p:custDataLst>
          </p:nvPr>
        </p:nvGrpSpPr>
        <p:grpSpPr>
          <a:xfrm>
            <a:off x="303044" y="1886179"/>
            <a:ext cx="4648200" cy="4432300"/>
            <a:chOff x="-268456" y="2003142"/>
            <a:chExt cx="4648200" cy="4432300"/>
          </a:xfrm>
          <a:solidFill>
            <a:schemeClr val="tx1"/>
          </a:solidFill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7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268456" y="2003142"/>
              <a:ext cx="4648200" cy="4432300"/>
            </a:xfrm>
            <a:prstGeom prst="rect">
              <a:avLst/>
            </a:prstGeom>
            <a:grpFill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52" y="4343372"/>
              <a:ext cx="1450053" cy="392722"/>
            </a:xfrm>
            <a:prstGeom prst="rect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98348" y="343472"/>
            <a:ext cx="9976104" cy="590931"/>
          </a:xfrm>
        </p:spPr>
        <p:txBody>
          <a:bodyPr/>
          <a:lstStyle/>
          <a:p>
            <a:pPr algn="ctr"/>
            <a:r>
              <a:rPr lang="en-US" dirty="0"/>
              <a:t>Introducing the New OpenACC </a:t>
            </a:r>
            <a:r>
              <a:rPr lang="en-US" sz="3200" dirty="0"/>
              <a:t>Toolkit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  <p:custDataLst>
              <p:tags r:id="rId3"/>
            </p:custDataLst>
          </p:nvPr>
        </p:nvSpPr>
        <p:spPr>
          <a:xfrm>
            <a:off x="150018" y="964661"/>
            <a:ext cx="10672763" cy="525463"/>
          </a:xfrm>
        </p:spPr>
        <p:txBody>
          <a:bodyPr/>
          <a:lstStyle/>
          <a:p>
            <a:pPr algn="ctr"/>
            <a:r>
              <a:rPr lang="en-US" sz="2600" dirty="0"/>
              <a:t>Free Toolkit Offers Simple &amp; Powerful Path to Accelerated Computing</a:t>
            </a:r>
          </a:p>
        </p:txBody>
      </p:sp>
      <p:sp>
        <p:nvSpPr>
          <p:cNvPr id="19" name="TextBox 18"/>
          <p:cNvSpPr txBox="1"/>
          <p:nvPr>
            <p:custDataLst>
              <p:tags r:id="rId4"/>
            </p:custDataLst>
          </p:nvPr>
        </p:nvSpPr>
        <p:spPr>
          <a:xfrm>
            <a:off x="6227824" y="1925016"/>
            <a:ext cx="4246628" cy="5355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PGI Compiler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Trebuchet MS" panose="020B0603020202020204" pitchFamily="34" charset="0"/>
              </a:rPr>
              <a:t>Free OpenACC compiler for academia </a:t>
            </a:r>
          </a:p>
        </p:txBody>
      </p:sp>
      <p:sp>
        <p:nvSpPr>
          <p:cNvPr id="20" name="TextBox 19"/>
          <p:cNvSpPr txBox="1"/>
          <p:nvPr>
            <p:custDataLst>
              <p:tags r:id="rId5"/>
            </p:custDataLst>
          </p:nvPr>
        </p:nvSpPr>
        <p:spPr>
          <a:xfrm>
            <a:off x="6227824" y="2794323"/>
            <a:ext cx="4246628" cy="5355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NVProf Profiler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Trebuchet MS" panose="020B0603020202020204" pitchFamily="34" charset="0"/>
              </a:rPr>
              <a:t>Easily find where to add compiler directives</a:t>
            </a:r>
          </a:p>
        </p:txBody>
      </p:sp>
      <p:sp>
        <p:nvSpPr>
          <p:cNvPr id="22" name="TextBox 21"/>
          <p:cNvSpPr txBox="1"/>
          <p:nvPr>
            <p:custDataLst>
              <p:tags r:id="rId6"/>
            </p:custDataLst>
          </p:nvPr>
        </p:nvSpPr>
        <p:spPr>
          <a:xfrm>
            <a:off x="6227824" y="4482580"/>
            <a:ext cx="3884397" cy="5355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Code Samples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Trebuchet MS" panose="020B0603020202020204" pitchFamily="34" charset="0"/>
              </a:rPr>
              <a:t>Learn from examples of real-world algorithms</a:t>
            </a:r>
          </a:p>
        </p:txBody>
      </p:sp>
      <p:sp>
        <p:nvSpPr>
          <p:cNvPr id="23" name="TextBox 22"/>
          <p:cNvSpPr txBox="1"/>
          <p:nvPr>
            <p:custDataLst>
              <p:tags r:id="rId7"/>
            </p:custDataLst>
          </p:nvPr>
        </p:nvSpPr>
        <p:spPr>
          <a:xfrm>
            <a:off x="6227824" y="5332830"/>
            <a:ext cx="3497817" cy="5355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Documentation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Trebuchet MS" panose="020B0603020202020204" pitchFamily="34" charset="0"/>
              </a:rPr>
              <a:t>Quick start guide, Best practices, Forums</a:t>
            </a:r>
          </a:p>
        </p:txBody>
      </p:sp>
      <p:sp>
        <p:nvSpPr>
          <p:cNvPr id="24" name="TextBox 23"/>
          <p:cNvSpPr txBox="1"/>
          <p:nvPr>
            <p:custDataLst>
              <p:tags r:id="rId8"/>
            </p:custDataLst>
          </p:nvPr>
        </p:nvSpPr>
        <p:spPr>
          <a:xfrm>
            <a:off x="1220156" y="4820710"/>
            <a:ext cx="2813975" cy="2585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latin typeface="Trebuchet MS" panose="020B0603020202020204" pitchFamily="34" charset="0"/>
                <a:hlinkClick r:id="rId19"/>
              </a:rPr>
              <a:t>http://developer.nvidia.com/openacc</a:t>
            </a:r>
            <a:endParaRPr lang="en-US" sz="1200" dirty="0">
              <a:latin typeface="Trebuchet MS" panose="020B0603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3766519" y="3887001"/>
            <a:ext cx="1194909" cy="7686"/>
          </a:xfrm>
          <a:prstGeom prst="line">
            <a:avLst/>
          </a:prstGeom>
          <a:ln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961430" y="2210601"/>
            <a:ext cx="0" cy="3435927"/>
          </a:xfrm>
          <a:prstGeom prst="line">
            <a:avLst/>
          </a:prstGeom>
          <a:ln>
            <a:gradFill flip="none" rotWithShape="1">
              <a:gsLst>
                <a:gs pos="0">
                  <a:schemeClr val="bg2">
                    <a:alpha val="0"/>
                  </a:schemeClr>
                </a:gs>
                <a:gs pos="5000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75537" y="1613701"/>
            <a:ext cx="1282700" cy="1193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13637" y="2471778"/>
            <a:ext cx="1206500" cy="1193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15237" y="4153445"/>
            <a:ext cx="1003300" cy="1193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94587" y="5014020"/>
            <a:ext cx="1244600" cy="1193800"/>
          </a:xfrm>
          <a:prstGeom prst="rect">
            <a:avLst/>
          </a:prstGeom>
        </p:spPr>
      </p:pic>
      <p:sp>
        <p:nvSpPr>
          <p:cNvPr id="21" name="TextBox 20"/>
          <p:cNvSpPr txBox="1"/>
          <p:nvPr>
            <p:custDataLst>
              <p:tags r:id="rId13"/>
            </p:custDataLst>
          </p:nvPr>
        </p:nvSpPr>
        <p:spPr>
          <a:xfrm>
            <a:off x="6227824" y="3607590"/>
            <a:ext cx="4443894" cy="5355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GPU Wizard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2"/>
                </a:solidFill>
                <a:latin typeface="Trebuchet MS" panose="020B0603020202020204" pitchFamily="34" charset="0"/>
              </a:rPr>
              <a:t>Identify which GPU libraries can jumpstart code</a:t>
            </a:r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22487" y="3332130"/>
            <a:ext cx="12065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626652"/>
            <a:ext cx="9976104" cy="618631"/>
          </a:xfrm>
        </p:spPr>
        <p:txBody>
          <a:bodyPr/>
          <a:lstStyle/>
          <a:p>
            <a:r>
              <a:rPr lang="en-US" dirty="0"/>
              <a:t>Download the OpenACC Toolkit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243192" y="1429967"/>
            <a:ext cx="5835436" cy="4375215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5"/>
              </a:rPr>
              <a:t>https://developer.nvidia.com/openacc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078627" y="1429967"/>
            <a:ext cx="4555819" cy="4375522"/>
          </a:xfrm>
          <a:prstGeom prst="rect">
            <a:avLst/>
          </a:prstGeom>
        </p:spPr>
      </p:pic>
      <p:sp>
        <p:nvSpPr>
          <p:cNvPr id="9" name="Oval 8"/>
          <p:cNvSpPr/>
          <p:nvPr>
            <p:custDataLst>
              <p:tags r:id="rId3"/>
            </p:custDataLst>
          </p:nvPr>
        </p:nvSpPr>
        <p:spPr>
          <a:xfrm>
            <a:off x="9095363" y="2888153"/>
            <a:ext cx="1379089" cy="729575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633526"/>
            <a:ext cx="9976104" cy="618631"/>
          </a:xfrm>
        </p:spPr>
        <p:txBody>
          <a:bodyPr/>
          <a:lstStyle/>
          <a:p>
            <a:r>
              <a:rPr lang="en-US" dirty="0"/>
              <a:t>Windows/Mac Developers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16750" y="1400783"/>
            <a:ext cx="9948672" cy="442117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OpenACC Toolkit is only available on Linux, however…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PGI compiler is available on Mac and Windows from </a:t>
            </a:r>
            <a:r>
              <a:rPr lang="en-US" dirty="0">
                <a:hlinkClick r:id="rId4"/>
              </a:rPr>
              <a:t>http://www.pgroup.com/support/trial.htm</a:t>
            </a: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You should still register for the OpenACC Toolkit to get the 90 day license.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CUDA Toolkit contains the libraries and profiling tools that will be used in this course.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https://developer.nvidia.com/cuda-zone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OpenACC Programming Guide is available from </a:t>
            </a:r>
            <a:r>
              <a:rPr lang="en-US" dirty="0">
                <a:hlinkClick r:id="rId6"/>
              </a:rPr>
              <a:t>http://bit.ly/openacc-guide</a:t>
            </a: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Obtaining all examples and guides from the toolkit will still require downloading the full OpenACC toolkit.</a:t>
            </a:r>
          </a:p>
        </p:txBody>
      </p:sp>
    </p:spTree>
    <p:extLst>
      <p:ext uri="{BB962C8B-B14F-4D97-AF65-F5344CB8AC3E}">
        <p14:creationId xmlns:p14="http://schemas.microsoft.com/office/powerpoint/2010/main" val="6470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633526"/>
            <a:ext cx="9976104" cy="618631"/>
          </a:xfrm>
        </p:spPr>
        <p:txBody>
          <a:bodyPr/>
          <a:lstStyle/>
          <a:p>
            <a:r>
              <a:rPr lang="en-US"/>
              <a:t>Getting access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16750" y="1431985"/>
            <a:ext cx="9948672" cy="4389975"/>
          </a:xfrm>
        </p:spPr>
        <p:txBody>
          <a:bodyPr/>
          <a:lstStyle/>
          <a:p>
            <a:r>
              <a:rPr lang="en-US" dirty="0"/>
              <a:t>Go to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u="sng" dirty="0">
                <a:solidFill>
                  <a:schemeClr val="tx2"/>
                </a:solidFill>
              </a:rPr>
              <a:t>nvidia.qwiklab.com</a:t>
            </a:r>
            <a:r>
              <a:rPr lang="en-US" dirty="0"/>
              <a:t>, log-in or create an account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750" y="1922889"/>
            <a:ext cx="6863938" cy="3899071"/>
          </a:xfrm>
          <a:prstGeom prst="rect">
            <a:avLst/>
          </a:prstGeom>
        </p:spPr>
      </p:pic>
      <p:sp>
        <p:nvSpPr>
          <p:cNvPr id="5" name="Rectangle 4"/>
          <p:cNvSpPr/>
          <p:nvPr>
            <p:custDataLst>
              <p:tags r:id="rId3"/>
            </p:custDataLst>
          </p:nvPr>
        </p:nvSpPr>
        <p:spPr>
          <a:xfrm>
            <a:off x="6258296" y="2078182"/>
            <a:ext cx="700644" cy="46313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ne Callout 1 5"/>
          <p:cNvSpPr/>
          <p:nvPr>
            <p:custDataLst>
              <p:tags r:id="rId4"/>
            </p:custDataLst>
          </p:nvPr>
        </p:nvSpPr>
        <p:spPr>
          <a:xfrm>
            <a:off x="7671460" y="843148"/>
            <a:ext cx="3075709" cy="1710047"/>
          </a:xfrm>
          <a:prstGeom prst="borderCallout1">
            <a:avLst>
              <a:gd name="adj1" fmla="val 50000"/>
              <a:gd name="adj2" fmla="val -225"/>
              <a:gd name="adj3" fmla="val 86111"/>
              <a:gd name="adj4" fmla="val -22889"/>
            </a:avLst>
          </a:prstGeom>
          <a:solidFill>
            <a:schemeClr val="tx1"/>
          </a:solidFill>
          <a:ln w="381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Sign In or Create a New Account</a:t>
            </a:r>
          </a:p>
        </p:txBody>
      </p:sp>
    </p:spTree>
    <p:extLst>
      <p:ext uri="{BB962C8B-B14F-4D97-AF65-F5344CB8AC3E}">
        <p14:creationId xmlns:p14="http://schemas.microsoft.com/office/powerpoint/2010/main" val="331560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8348" y="661226"/>
            <a:ext cx="9976104" cy="590931"/>
          </a:xfrm>
        </p:spPr>
        <p:txBody>
          <a:bodyPr/>
          <a:lstStyle/>
          <a:p>
            <a:r>
              <a:rPr lang="en-US" dirty="0"/>
              <a:t>Where to find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16750" y="1668026"/>
            <a:ext cx="10456050" cy="41539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OpenACC Course Recordings - </a:t>
            </a:r>
            <a:r>
              <a:rPr lang="en-US" dirty="0">
                <a:hlinkClick r:id="rId4"/>
              </a:rPr>
              <a:t>https://developer.nvidia.com/openacc-course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OpenACC on </a:t>
            </a:r>
            <a:r>
              <a:rPr lang="en-US" dirty="0" err="1"/>
              <a:t>StackOverflow</a:t>
            </a:r>
            <a:r>
              <a:rPr lang="en-US" dirty="0"/>
              <a:t> - </a:t>
            </a:r>
            <a:r>
              <a:rPr lang="en-US" dirty="0">
                <a:hlinkClick r:id="rId5"/>
              </a:rPr>
              <a:t>http://stackoverflow.com/questions/tagged/openacc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OpenACC Toolkit - </a:t>
            </a:r>
            <a:r>
              <a:rPr lang="en-US" dirty="0">
                <a:hlinkClick r:id="rId6"/>
              </a:rPr>
              <a:t>http://developer.nvidia.com/openacc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Additional Resources: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Parallel </a:t>
            </a:r>
            <a:r>
              <a:rPr lang="en-US" dirty="0" err="1"/>
              <a:t>Forall</a:t>
            </a:r>
            <a:r>
              <a:rPr lang="en-US" dirty="0"/>
              <a:t> Blog - </a:t>
            </a:r>
            <a:r>
              <a:rPr lang="en-US" dirty="0">
                <a:hlinkClick r:id="rId7"/>
              </a:rPr>
              <a:t>http://devblogs.nvidia.com/parallelforall/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GPU Technology Conference - </a:t>
            </a:r>
            <a:r>
              <a:rPr lang="en-US" dirty="0">
                <a:hlinkClick r:id="rId8"/>
              </a:rPr>
              <a:t>http://www.gputechconf.com/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OpenACC Website - </a:t>
            </a:r>
            <a:r>
              <a:rPr lang="en-US" dirty="0">
                <a:hlinkClick r:id="rId9"/>
              </a:rPr>
              <a:t>http://openacc.org/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77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502CF6A8-2841-4444-8146-1B180405FAA1}"/>
              </a:ext>
            </a:extLst>
          </p:cNvPr>
          <p:cNvSpPr/>
          <p:nvPr/>
        </p:nvSpPr>
        <p:spPr>
          <a:xfrm>
            <a:off x="1770748" y="2371494"/>
            <a:ext cx="1966827" cy="27541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9250" y="2170463"/>
            <a:ext cx="2861037" cy="1432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273" t="494" r="-273" b="48949"/>
          <a:stretch/>
        </p:blipFill>
        <p:spPr>
          <a:xfrm>
            <a:off x="7574039" y="2160205"/>
            <a:ext cx="2861036" cy="1443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1503" y="1672978"/>
            <a:ext cx="2908090" cy="516535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Resources</a:t>
            </a:r>
            <a:r>
              <a:rPr lang="en-US" sz="1600" dirty="0"/>
              <a:t>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hlinkClick r:id="rId5"/>
              </a:rPr>
              <a:t>https://www.openacc.org/resources</a:t>
            </a:r>
            <a:endParaRPr lang="en-US" sz="1200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70385-2D00-4EB4-B87B-0874961982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48914"/>
          <a:stretch/>
        </p:blipFill>
        <p:spPr>
          <a:xfrm>
            <a:off x="4402472" y="4238221"/>
            <a:ext cx="2861037" cy="1432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3C4650-5352-4599-B736-35E5BF2A68E9}"/>
              </a:ext>
            </a:extLst>
          </p:cNvPr>
          <p:cNvSpPr txBox="1">
            <a:spLocks/>
          </p:cNvSpPr>
          <p:nvPr/>
        </p:nvSpPr>
        <p:spPr bwMode="auto">
          <a:xfrm>
            <a:off x="7519779" y="1655462"/>
            <a:ext cx="2984772" cy="311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1600" b="1" kern="0" dirty="0"/>
              <a:t>Success Stories</a:t>
            </a:r>
            <a:r>
              <a:rPr lang="en-US" sz="1200" b="1" kern="0" dirty="0"/>
              <a:t> </a:t>
            </a:r>
            <a:r>
              <a:rPr lang="en-US" sz="1200" kern="0" dirty="0">
                <a:solidFill>
                  <a:schemeClr val="tx1"/>
                </a:solidFill>
                <a:hlinkClick r:id="rId7"/>
              </a:rPr>
              <a:t>https://www.openacc.org/success-stories</a:t>
            </a:r>
            <a:endParaRPr lang="en-US" sz="1200" kern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57CE45-D9EB-4C00-A648-92B3EA1A0CB6}"/>
              </a:ext>
            </a:extLst>
          </p:cNvPr>
          <p:cNvSpPr txBox="1">
            <a:spLocks/>
          </p:cNvSpPr>
          <p:nvPr/>
        </p:nvSpPr>
        <p:spPr bwMode="auto">
          <a:xfrm>
            <a:off x="7519779" y="3756013"/>
            <a:ext cx="2861037" cy="445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1600" b="1" kern="0" dirty="0"/>
              <a:t>Events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1200" kern="0" dirty="0">
                <a:hlinkClick r:id="rId8"/>
              </a:rPr>
              <a:t>https://www.openacc.org/events</a:t>
            </a:r>
            <a:r>
              <a:rPr lang="en-US" sz="1200" kern="0" dirty="0"/>
              <a:t> 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EA3F0A9-E37A-4E15-952A-5A6EC29F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41" y="649796"/>
            <a:ext cx="9976104" cy="590931"/>
          </a:xfrm>
        </p:spPr>
        <p:txBody>
          <a:bodyPr/>
          <a:lstStyle/>
          <a:p>
            <a:pPr algn="ctr"/>
            <a:r>
              <a:rPr lang="en-US" dirty="0"/>
              <a:t>OPENACC Resources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7845C9-6EFB-40CD-BEE4-4A113C70DBC9}"/>
              </a:ext>
            </a:extLst>
          </p:cNvPr>
          <p:cNvSpPr/>
          <p:nvPr/>
        </p:nvSpPr>
        <p:spPr>
          <a:xfrm>
            <a:off x="193424" y="1231258"/>
            <a:ext cx="10779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Guides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Talks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Tutorials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Videos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Books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Spec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Code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Samples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Teaching Materials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Events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Success Stories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Courses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Slack </a:t>
            </a:r>
            <a:r>
              <a:rPr lang="en-US" sz="1200" dirty="0">
                <a:solidFill>
                  <a:srgbClr val="FF5400"/>
                </a:solidFill>
                <a:latin typeface="Trebuchet MS" charset="0"/>
                <a:ea typeface="Trebuchet MS" charset="0"/>
                <a:cs typeface="Trebuchet MS" charset="0"/>
              </a:rPr>
              <a:t>● </a:t>
            </a:r>
            <a:r>
              <a:rPr lang="en-US" sz="1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Stack Overflow</a:t>
            </a:r>
          </a:p>
        </p:txBody>
      </p:sp>
      <p:pic>
        <p:nvPicPr>
          <p:cNvPr id="1028" name="Picture 4" descr="GCC">
            <a:hlinkClick r:id="rId9"/>
            <a:extLst>
              <a:ext uri="{FF2B5EF4-FFF2-40B4-BE49-F238E27FC236}">
                <a16:creationId xmlns:a16="http://schemas.microsoft.com/office/drawing/2014/main" id="{51186137-8338-49F1-9051-2EE1E7D9E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082" y="3471725"/>
            <a:ext cx="818967" cy="82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17AF6F2-DE98-48C5-9F7F-34F710FDD6A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0989"/>
          <a:stretch/>
        </p:blipFill>
        <p:spPr>
          <a:xfrm>
            <a:off x="7574038" y="4238221"/>
            <a:ext cx="2861037" cy="1432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49681552-B428-4B5B-B5AA-388AFDCF4651}"/>
              </a:ext>
            </a:extLst>
          </p:cNvPr>
          <p:cNvSpPr txBox="1">
            <a:spLocks/>
          </p:cNvSpPr>
          <p:nvPr/>
        </p:nvSpPr>
        <p:spPr bwMode="auto">
          <a:xfrm>
            <a:off x="4419249" y="3725716"/>
            <a:ext cx="2861037" cy="445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1600" b="1" kern="0" dirty="0"/>
              <a:t>Compilers and Tools </a:t>
            </a:r>
            <a:r>
              <a:rPr lang="en-US" sz="1200" kern="0" dirty="0">
                <a:hlinkClick r:id="rId12"/>
              </a:rPr>
              <a:t>https://www.openacc.org/tools</a:t>
            </a:r>
            <a:r>
              <a:rPr lang="en-US" sz="1200" kern="0" dirty="0"/>
              <a:t> 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29336D4D-54CC-4033-A510-8863023E36C5}"/>
              </a:ext>
            </a:extLst>
          </p:cNvPr>
          <p:cNvSpPr txBox="1">
            <a:spLocks/>
          </p:cNvSpPr>
          <p:nvPr/>
        </p:nvSpPr>
        <p:spPr bwMode="auto">
          <a:xfrm>
            <a:off x="961470" y="2279974"/>
            <a:ext cx="2908090" cy="909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28600" indent="-22860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868686"/>
              </a:buClr>
              <a:buSzPct val="100000"/>
              <a:buFont typeface="Wingdings" panose="05000000000000000000" pitchFamily="2" charset="2"/>
              <a:buChar char="§"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800" b="1" kern="0" dirty="0">
                <a:solidFill>
                  <a:schemeClr val="tx2"/>
                </a:solidFill>
              </a:rPr>
              <a:t>FREE </a:t>
            </a:r>
          </a:p>
          <a:p>
            <a:pPr mar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800" b="1" kern="0" dirty="0">
                <a:solidFill>
                  <a:schemeClr val="tx2"/>
                </a:solidFill>
              </a:rPr>
              <a:t>Compilers</a:t>
            </a:r>
            <a:endParaRPr lang="en-US" kern="0" dirty="0">
              <a:solidFill>
                <a:schemeClr val="tx2"/>
              </a:solidFill>
            </a:endParaRPr>
          </a:p>
          <a:p>
            <a:pPr algn="ctr" defTabSz="914400"/>
            <a:endParaRPr lang="en-US" sz="1400" kern="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82B055-899C-43AB-BC20-6E78BE60B8E1}"/>
              </a:ext>
            </a:extLst>
          </p:cNvPr>
          <p:cNvSpPr/>
          <p:nvPr/>
        </p:nvSpPr>
        <p:spPr>
          <a:xfrm>
            <a:off x="961470" y="2160205"/>
            <a:ext cx="2883852" cy="238276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 descr="image001">
            <a:hlinkClick r:id="rId13"/>
            <a:extLst>
              <a:ext uri="{FF2B5EF4-FFF2-40B4-BE49-F238E27FC236}">
                <a16:creationId xmlns:a16="http://schemas.microsoft.com/office/drawing/2014/main" id="{31A6CC86-7E60-4D06-8651-B802233DA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26" y="3542208"/>
            <a:ext cx="970040" cy="745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Image result for slack logo">
            <a:extLst>
              <a:ext uri="{FF2B5EF4-FFF2-40B4-BE49-F238E27FC236}">
                <a16:creationId xmlns:a16="http://schemas.microsoft.com/office/drawing/2014/main" id="{17C8B50E-3781-4940-800E-83DC0F1C2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0" y="4776668"/>
            <a:ext cx="1045490" cy="31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9C592C-BCDA-4853-9BDD-2A318E2CEDC3}"/>
              </a:ext>
            </a:extLst>
          </p:cNvPr>
          <p:cNvSpPr/>
          <p:nvPr/>
        </p:nvSpPr>
        <p:spPr>
          <a:xfrm>
            <a:off x="910309" y="5123869"/>
            <a:ext cx="31293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16"/>
              </a:rPr>
              <a:t>https://www.openacc.org/community#slack</a:t>
            </a:r>
            <a:r>
              <a:rPr lang="en-US" sz="1200" kern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450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11D3-0E06-BB4E-9C17-981A3EC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41" y="1122762"/>
            <a:ext cx="4299504" cy="590931"/>
          </a:xfrm>
        </p:spPr>
        <p:txBody>
          <a:bodyPr/>
          <a:lstStyle/>
          <a:p>
            <a:r>
              <a:rPr lang="en-US" dirty="0" err="1"/>
              <a:t>OpenACC</a:t>
            </a:r>
            <a:r>
              <a:rPr lang="en-US" dirty="0"/>
              <a:t> Slack community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3BD9E-25A5-4F41-96C4-BA5546D826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641" y="2291616"/>
            <a:ext cx="9976104" cy="525463"/>
          </a:xfrm>
        </p:spPr>
        <p:txBody>
          <a:bodyPr/>
          <a:lstStyle/>
          <a:p>
            <a:r>
              <a:rPr lang="en-US" sz="2000" b="1" dirty="0">
                <a:solidFill>
                  <a:schemeClr val="accent3"/>
                </a:solidFill>
              </a:rPr>
              <a:t>Sign up!</a:t>
            </a:r>
          </a:p>
          <a:p>
            <a:r>
              <a:rPr lang="en-US" sz="2000" b="1" dirty="0">
                <a:solidFill>
                  <a:schemeClr val="accent3"/>
                </a:solidFill>
              </a:rPr>
              <a:t>Join 340 other slack members ! </a:t>
            </a:r>
          </a:p>
          <a:p>
            <a:r>
              <a:rPr lang="en-US" sz="2000" b="1" dirty="0">
                <a:solidFill>
                  <a:schemeClr val="accent3"/>
                </a:solidFill>
              </a:rPr>
              <a:t>Get your answers from </a:t>
            </a:r>
          </a:p>
          <a:p>
            <a:r>
              <a:rPr lang="en-US" sz="2000" b="1" dirty="0">
                <a:solidFill>
                  <a:schemeClr val="accent3"/>
                </a:solidFill>
              </a:rPr>
              <a:t>scientific developers, compiler developers</a:t>
            </a:r>
          </a:p>
          <a:p>
            <a:r>
              <a:rPr lang="en-US" sz="2000" b="1" dirty="0">
                <a:solidFill>
                  <a:schemeClr val="accent3"/>
                </a:solidFill>
              </a:rPr>
              <a:t>and users </a:t>
            </a:r>
            <a:r>
              <a:rPr lang="en-US" sz="2000" b="1" dirty="0">
                <a:solidFill>
                  <a:schemeClr val="accent3"/>
                </a:solidFill>
                <a:sym typeface="Wingdings" pitchFamily="2" charset="2"/>
              </a:rPr>
              <a:t> </a:t>
            </a:r>
            <a:endParaRPr lang="en-US" sz="2000" b="1" dirty="0">
              <a:solidFill>
                <a:schemeClr val="accent3"/>
              </a:solidFill>
            </a:endParaRPr>
          </a:p>
          <a:p>
            <a:endParaRPr lang="en-US" sz="2000" b="1" dirty="0">
              <a:solidFill>
                <a:schemeClr val="accent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B257F-9CE0-4B48-98A0-E14232F79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897" y="649796"/>
            <a:ext cx="5500138" cy="47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6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47D3A-33B5-584C-9336-09AFEBCB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schandra@udel.edu</a:t>
            </a:r>
            <a:r>
              <a:rPr lang="en-US" dirty="0"/>
              <a:t>; S8848, GTC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57D97-31B1-4E4E-A0B1-BC4F8229D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44" y="477550"/>
            <a:ext cx="4102879" cy="511281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44F5C6-F104-1F4C-AE30-58057CF8B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44470" y="2063476"/>
            <a:ext cx="4663440" cy="1940965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dirty="0" err="1"/>
              <a:t>OpenACC</a:t>
            </a:r>
            <a:r>
              <a:rPr lang="en-US" dirty="0"/>
              <a:t> Textbook recently published – November 2017 </a:t>
            </a:r>
          </a:p>
          <a:p>
            <a:r>
              <a:rPr lang="en-US" dirty="0"/>
              <a:t>Available via Amazon and other sites</a:t>
            </a:r>
          </a:p>
          <a:p>
            <a:r>
              <a:rPr lang="en-US" dirty="0"/>
              <a:t>Example codes, chapter solutions available 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OpenACCUserGroup</a:t>
            </a:r>
            <a:r>
              <a:rPr lang="en-US" dirty="0"/>
              <a:t>/</a:t>
            </a:r>
            <a:r>
              <a:rPr lang="en-US" dirty="0" err="1"/>
              <a:t>openacc_concept_strategies_book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003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944624-3BCA-7246-A699-833E1D2F91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361" y="3755435"/>
            <a:ext cx="2824264" cy="19523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96C53A-12C2-394A-A936-6DC2D99D60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6503" y="984831"/>
            <a:ext cx="1232899" cy="1264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1A7065-5878-104D-AB16-954BCC0BDE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9499" y="2948683"/>
            <a:ext cx="3266805" cy="292090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913F0CD-385B-9A40-BA96-39C9E73EDFD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4675" y="1290259"/>
            <a:ext cx="3912193" cy="2958259"/>
          </a:xfrm>
          <a:prstGeom prst="rect">
            <a:avLst/>
          </a:prstGeom>
        </p:spPr>
        <p:txBody>
          <a:bodyPr/>
          <a:lstStyle>
            <a:lvl1pPr marL="231775" indent="-231775" algn="l" rtl="0" eaLnBrk="1" fontAlgn="base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10"/>
              </a:buBlip>
              <a:defRPr sz="2400" b="0">
                <a:solidFill>
                  <a:schemeClr val="bg2"/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eaLnBrk="1" fontAlgn="base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10"/>
              </a:buBlip>
              <a:defRPr sz="2000" b="0">
                <a:solidFill>
                  <a:schemeClr val="bg2"/>
                </a:solidFill>
                <a:latin typeface="Trebuchet MS" pitchFamily="34" charset="0"/>
              </a:defRPr>
            </a:lvl2pPr>
            <a:lvl3pPr marL="1255713" indent="-166688" algn="l" rtl="0" eaLnBrk="1" fontAlgn="base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10"/>
              </a:buBlip>
              <a:defRPr sz="1800" b="0">
                <a:solidFill>
                  <a:schemeClr val="bg2"/>
                </a:solidFill>
                <a:latin typeface="Trebuchet MS" pitchFamily="34" charset="0"/>
              </a:defRPr>
            </a:lvl3pPr>
            <a:lvl4pPr marL="17748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 defTabSz="914400">
              <a:buNone/>
            </a:pPr>
            <a:r>
              <a:rPr lang="en-US" sz="4400" kern="0" dirty="0">
                <a:solidFill>
                  <a:schemeClr val="bg1"/>
                </a:solidFill>
              </a:rPr>
              <a:t>OpenACC</a:t>
            </a:r>
          </a:p>
          <a:p>
            <a:pPr marL="0" indent="0" algn="ctr" defTabSz="914400">
              <a:buNone/>
            </a:pPr>
            <a:r>
              <a:rPr lang="en-US" sz="1800" kern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Simple | Powerful | Portable</a:t>
            </a:r>
          </a:p>
          <a:p>
            <a:pPr marL="0" indent="0" algn="ctr" defTabSz="914400">
              <a:buNone/>
            </a:pPr>
            <a:endParaRPr lang="en-US" sz="1800" kern="0" dirty="0"/>
          </a:p>
          <a:p>
            <a:pPr marL="0" indent="0" algn="ctr" defTabSz="9144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kern="0" dirty="0">
                <a:solidFill>
                  <a:schemeClr val="tx2"/>
                </a:solidFill>
              </a:rPr>
              <a:t>Fueling the Next Wave of </a:t>
            </a:r>
          </a:p>
          <a:p>
            <a:pPr marL="0" indent="0" algn="ctr" defTabSz="9144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kern="0" dirty="0">
                <a:solidFill>
                  <a:schemeClr val="tx2"/>
                </a:solidFill>
              </a:rPr>
              <a:t>Scientific Discoveries in HPC</a:t>
            </a:r>
          </a:p>
        </p:txBody>
      </p:sp>
      <p:sp>
        <p:nvSpPr>
          <p:cNvPr id="7" name="Snip Diagonal Corner Rectangle 6">
            <a:extLst>
              <a:ext uri="{FF2B5EF4-FFF2-40B4-BE49-F238E27FC236}">
                <a16:creationId xmlns:a16="http://schemas.microsoft.com/office/drawing/2014/main" id="{4796C678-9587-3743-999D-60656A151AA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140485" y="246581"/>
            <a:ext cx="3164441" cy="2590966"/>
          </a:xfrm>
          <a:prstGeom prst="snip2DiagRect">
            <a:avLst>
              <a:gd name="adj1" fmla="val 0"/>
              <a:gd name="adj2" fmla="val 12132"/>
            </a:avLst>
          </a:prstGeo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main() </a:t>
            </a:r>
          </a:p>
          <a:p>
            <a: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{</a:t>
            </a:r>
          </a:p>
          <a:p>
            <a: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 &lt;serial code&gt;</a:t>
            </a:r>
          </a:p>
          <a:p>
            <a:r>
              <a:rPr lang="en-US" sz="1400" b="1" dirty="0">
                <a:solidFill>
                  <a:schemeClr val="tx2"/>
                </a:solidFill>
                <a:latin typeface="Lucida Console" charset="0"/>
                <a:ea typeface="Lucida Console" charset="0"/>
                <a:cs typeface="Lucida Console" charset="0"/>
              </a:rPr>
              <a:t>  #pragma acc kernels</a:t>
            </a:r>
          </a:p>
          <a:p>
            <a:r>
              <a:rPr lang="en-US" sz="1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1200" b="1" dirty="0">
                <a:solidFill>
                  <a:schemeClr val="tx2"/>
                </a:solidFill>
                <a:latin typeface="Lucida Console" charset="0"/>
                <a:ea typeface="Lucida Console" charset="0"/>
                <a:cs typeface="Lucida Console" charset="0"/>
              </a:rPr>
              <a:t>//automatically runs on GPU</a:t>
            </a:r>
            <a:endParaRPr lang="en-US" sz="1200" b="1" dirty="0">
              <a:solidFill>
                <a:schemeClr val="tx2">
                  <a:lumMod val="40000"/>
                  <a:lumOff val="6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 {  </a:t>
            </a:r>
          </a:p>
          <a:p>
            <a: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   &lt;parallel code&gt;</a:t>
            </a:r>
          </a:p>
          <a:p>
            <a:r>
              <a:rPr lang="en-US" sz="14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 }</a:t>
            </a:r>
            <a:endParaRPr lang="en-US" sz="1400" dirty="0">
              <a:solidFill>
                <a:schemeClr val="bg1">
                  <a:lumMod val="50000"/>
                  <a:lumOff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EDAB-5F9F-1B49-9A36-41C49A5B7F3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517749" y="171462"/>
            <a:ext cx="3305800" cy="3460666"/>
          </a:xfrm>
          <a:prstGeom prst="rect">
            <a:avLst/>
          </a:prstGeom>
          <a:noFill/>
          <a:ln w="12700" cap="flat" cmpd="sng" algn="ctr">
            <a:solidFill>
              <a:srgbClr val="404040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600" kern="0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F6468-BE3D-F442-B84B-D58D2D57EB2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35893" y="120767"/>
            <a:ext cx="3387655" cy="8679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University of Delaware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Accelerating Chemical Shift of Protein Structures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4573D-79F3-C04A-86CC-9DB03DB4174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489126" y="2247133"/>
            <a:ext cx="3387655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Trebuchet MS" panose="020B0603020202020204" pitchFamily="34" charset="0"/>
              </a:rPr>
              <a:t>67x </a:t>
            </a: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Speed-Up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rebuchet MS" panose="020B0603020202020204" pitchFamily="34" charset="0"/>
              </a:rPr>
              <a:t>14 months effort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Undergraduate students with minimum parallel programming background</a:t>
            </a:r>
            <a:endParaRPr lang="en-US" sz="1600" dirty="0">
              <a:solidFill>
                <a:schemeClr val="bg1">
                  <a:lumMod val="50000"/>
                  <a:lumOff val="50000"/>
                </a:schemeClr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7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3278" y="2266888"/>
            <a:ext cx="8972550" cy="1419681"/>
          </a:xfrm>
        </p:spPr>
        <p:txBody>
          <a:bodyPr/>
          <a:lstStyle/>
          <a:p>
            <a:pPr algn="ctr"/>
            <a:r>
              <a:rPr lang="en-US" dirty="0"/>
              <a:t>www.OPEnacc.org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08746" y="2266888"/>
            <a:ext cx="6962274" cy="5355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1"/>
                </a:solidFill>
              </a:rPr>
              <a:t>Read More at</a:t>
            </a:r>
          </a:p>
        </p:txBody>
      </p:sp>
    </p:spTree>
    <p:extLst>
      <p:ext uri="{BB962C8B-B14F-4D97-AF65-F5344CB8AC3E}">
        <p14:creationId xmlns:p14="http://schemas.microsoft.com/office/powerpoint/2010/main" val="166097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98348" y="661226"/>
            <a:ext cx="9976104" cy="590931"/>
          </a:xfrm>
        </p:spPr>
        <p:txBody>
          <a:bodyPr/>
          <a:lstStyle/>
          <a:p>
            <a:r>
              <a:rPr lang="en-US" dirty="0" err="1">
                <a:latin typeface="+mj-lt"/>
              </a:rPr>
              <a:t>OpenACC</a:t>
            </a:r>
            <a:r>
              <a:rPr lang="en-US" dirty="0">
                <a:latin typeface="+mj-lt"/>
              </a:rPr>
              <a:t> Directives</a:t>
            </a:r>
          </a:p>
        </p:txBody>
      </p:sp>
      <p:sp>
        <p:nvSpPr>
          <p:cNvPr id="379" name="TextBox 378"/>
          <p:cNvSpPr txBox="1"/>
          <p:nvPr>
            <p:custDataLst>
              <p:tags r:id="rId3"/>
            </p:custDataLst>
          </p:nvPr>
        </p:nvSpPr>
        <p:spPr>
          <a:xfrm>
            <a:off x="324336" y="1654674"/>
            <a:ext cx="1321786" cy="830998"/>
          </a:xfrm>
          <a:prstGeom prst="rect">
            <a:avLst/>
          </a:prstGeom>
          <a:noFill/>
        </p:spPr>
        <p:txBody>
          <a:bodyPr wrap="square" lIns="91433" tIns="45716" rIns="91433" bIns="45716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Manage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Data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Movement</a:t>
            </a:r>
          </a:p>
        </p:txBody>
      </p:sp>
      <p:sp>
        <p:nvSpPr>
          <p:cNvPr id="381" name="TextBox 380"/>
          <p:cNvSpPr txBox="1"/>
          <p:nvPr>
            <p:custDataLst>
              <p:tags r:id="rId4"/>
            </p:custDataLst>
          </p:nvPr>
        </p:nvSpPr>
        <p:spPr>
          <a:xfrm>
            <a:off x="324338" y="2801873"/>
            <a:ext cx="1372470" cy="830998"/>
          </a:xfrm>
          <a:prstGeom prst="rect">
            <a:avLst/>
          </a:prstGeom>
          <a:noFill/>
        </p:spPr>
        <p:txBody>
          <a:bodyPr wrap="square" lIns="91433" tIns="45716" rIns="91433" bIns="45716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Initiate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Parallel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Execution</a:t>
            </a:r>
          </a:p>
        </p:txBody>
      </p:sp>
      <p:sp>
        <p:nvSpPr>
          <p:cNvPr id="383" name="TextBox 382"/>
          <p:cNvSpPr txBox="1"/>
          <p:nvPr>
            <p:custDataLst>
              <p:tags r:id="rId5"/>
            </p:custDataLst>
          </p:nvPr>
        </p:nvSpPr>
        <p:spPr>
          <a:xfrm>
            <a:off x="324338" y="3973327"/>
            <a:ext cx="1372472" cy="830993"/>
          </a:xfrm>
          <a:prstGeom prst="rect">
            <a:avLst/>
          </a:prstGeom>
          <a:noFill/>
        </p:spPr>
        <p:txBody>
          <a:bodyPr wrap="square" lIns="91433" tIns="45716" rIns="91433" bIns="45716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Optimize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Loop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Mappings</a:t>
            </a:r>
          </a:p>
        </p:txBody>
      </p:sp>
      <p:sp>
        <p:nvSpPr>
          <p:cNvPr id="368" name="TextBox 367"/>
          <p:cNvSpPr txBox="1"/>
          <p:nvPr>
            <p:custDataLst>
              <p:tags r:id="rId6"/>
            </p:custDataLst>
          </p:nvPr>
        </p:nvSpPr>
        <p:spPr>
          <a:xfrm>
            <a:off x="1784855" y="1475573"/>
            <a:ext cx="5063164" cy="3539426"/>
          </a:xfrm>
          <a:prstGeom prst="rect">
            <a:avLst/>
          </a:prstGeom>
          <a:noFill/>
          <a:ln w="31750">
            <a:noFill/>
          </a:ln>
        </p:spPr>
        <p:txBody>
          <a:bodyPr wrap="square" lIns="91429" tIns="45714" rIns="91429" bIns="45714" rtlCol="0">
            <a:spAutoFit/>
          </a:bodyPr>
          <a:lstStyle/>
          <a:p>
            <a:pPr marL="76190" fontAlgn="auto">
              <a:spcBef>
                <a:spcPts val="0"/>
              </a:spcBef>
              <a:spcAft>
                <a:spcPts val="0"/>
              </a:spcAft>
            </a:pPr>
            <a:b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data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copyin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copyout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(c)</a:t>
            </a:r>
            <a:b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  <a:b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#pragma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parallel </a:t>
            </a:r>
          </a:p>
          <a:p>
            <a:pPr marL="7619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marL="7619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loop gang vector</a:t>
            </a:r>
          </a:p>
          <a:p>
            <a:pPr marL="7619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for (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n; ++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7619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z[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x[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y[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7619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...</a:t>
            </a:r>
          </a:p>
          <a:p>
            <a:pPr marL="7619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 marL="7619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7619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marL="7619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385" name="Picture 38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666" y="4267438"/>
            <a:ext cx="1949194" cy="523281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V="1">
            <a:off x="1000126" y="1860521"/>
            <a:ext cx="895350" cy="217718"/>
          </a:xfrm>
          <a:prstGeom prst="straightConnector1">
            <a:avLst/>
          </a:prstGeom>
          <a:ln w="44450">
            <a:solidFill>
              <a:schemeClr val="tx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/>
          <p:cNvCxnSpPr/>
          <p:nvPr/>
        </p:nvCxnSpPr>
        <p:spPr>
          <a:xfrm flipV="1">
            <a:off x="1206270" y="2711994"/>
            <a:ext cx="917806" cy="419101"/>
          </a:xfrm>
          <a:prstGeom prst="straightConnector1">
            <a:avLst/>
          </a:prstGeom>
          <a:ln w="44450">
            <a:solidFill>
              <a:schemeClr val="tx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Arrow Connector 387"/>
          <p:cNvCxnSpPr/>
          <p:nvPr/>
        </p:nvCxnSpPr>
        <p:spPr>
          <a:xfrm flipV="1">
            <a:off x="1206270" y="3217373"/>
            <a:ext cx="917806" cy="1160471"/>
          </a:xfrm>
          <a:prstGeom prst="straightConnector1">
            <a:avLst/>
          </a:prstGeom>
          <a:ln w="44450">
            <a:solidFill>
              <a:schemeClr val="tx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PU..."/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7207406" y="3726182"/>
            <a:ext cx="3537497" cy="523062"/>
          </a:xfrm>
          <a:prstGeom prst="rect">
            <a:avLst/>
          </a:prstGeom>
        </p:spPr>
        <p:txBody>
          <a:bodyPr lIns="109723" tIns="54862" rIns="109723" bIns="54862">
            <a:normAutofit/>
          </a:bodyPr>
          <a:lstStyle>
            <a:lvl1pPr marL="256032" indent="-256032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15"/>
              </a:buBlip>
              <a:defRPr sz="24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1pPr>
            <a:lvl2pPr marL="62865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24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2pPr>
            <a:lvl3pPr marL="911225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20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3pPr>
            <a:lvl4pPr marL="1141413" indent="-230188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4pPr>
            <a:lvl5pPr marL="1373188" indent="-231775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92" indent="-241392" fontAlgn="auto">
              <a:spcAft>
                <a:spcPts val="600"/>
              </a:spcAft>
            </a:pPr>
            <a:r>
              <a:rPr lang="fr-FR" dirty="0">
                <a:latin typeface="+mn-lt"/>
              </a:rPr>
              <a:t>CPU, GPU, MIC</a:t>
            </a:r>
          </a:p>
        </p:txBody>
      </p:sp>
      <p:sp>
        <p:nvSpPr>
          <p:cNvPr id="16" name="Perforamnce"/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7207406" y="3219745"/>
            <a:ext cx="3537497" cy="506436"/>
          </a:xfrm>
          <a:prstGeom prst="rect">
            <a:avLst/>
          </a:prstGeom>
        </p:spPr>
        <p:txBody>
          <a:bodyPr lIns="109723" tIns="54862" rIns="109723" bIns="54862">
            <a:normAutofit/>
          </a:bodyPr>
          <a:lstStyle>
            <a:lvl1pPr marL="256032" indent="-256032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15"/>
              </a:buBlip>
              <a:defRPr sz="24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1pPr>
            <a:lvl2pPr marL="62865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24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2pPr>
            <a:lvl3pPr marL="911225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20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3pPr>
            <a:lvl4pPr marL="1141413" indent="-230188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4pPr>
            <a:lvl5pPr marL="1373188" indent="-231775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92" indent="-241392" fontAlgn="auto">
              <a:spcAft>
                <a:spcPts val="600"/>
              </a:spcAft>
            </a:pPr>
            <a:r>
              <a:rPr lang="fr-FR" dirty="0">
                <a:latin typeface="+mn-lt"/>
              </a:rPr>
              <a:t>Performance portable</a:t>
            </a:r>
          </a:p>
        </p:txBody>
      </p:sp>
      <p:sp>
        <p:nvSpPr>
          <p:cNvPr id="15" name="Interoperable"/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7207406" y="2704868"/>
            <a:ext cx="3537497" cy="578532"/>
          </a:xfrm>
          <a:prstGeom prst="rect">
            <a:avLst/>
          </a:prstGeom>
        </p:spPr>
        <p:txBody>
          <a:bodyPr lIns="109723" tIns="54862" rIns="109723" bIns="54862">
            <a:normAutofit/>
          </a:bodyPr>
          <a:lstStyle>
            <a:lvl1pPr marL="256032" indent="-256032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15"/>
              </a:buBlip>
              <a:defRPr sz="24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1pPr>
            <a:lvl2pPr marL="62865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24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2pPr>
            <a:lvl3pPr marL="911225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20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3pPr>
            <a:lvl4pPr marL="1141413" indent="-230188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4pPr>
            <a:lvl5pPr marL="1373188" indent="-231775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92" indent="-241392" fontAlgn="auto">
              <a:spcAft>
                <a:spcPts val="600"/>
              </a:spcAft>
            </a:pPr>
            <a:r>
              <a:rPr lang="en-US" dirty="0">
                <a:latin typeface="+mn-lt"/>
              </a:rPr>
              <a:t>Interoperable</a:t>
            </a:r>
          </a:p>
        </p:txBody>
      </p:sp>
      <p:sp>
        <p:nvSpPr>
          <p:cNvPr id="14" name="Single source"/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7207406" y="2178733"/>
            <a:ext cx="3537497" cy="533258"/>
          </a:xfrm>
          <a:prstGeom prst="rect">
            <a:avLst/>
          </a:prstGeom>
        </p:spPr>
        <p:txBody>
          <a:bodyPr lIns="109723" tIns="54862" rIns="109723" bIns="54862">
            <a:normAutofit/>
          </a:bodyPr>
          <a:lstStyle>
            <a:lvl1pPr marL="256032" indent="-256032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15"/>
              </a:buBlip>
              <a:defRPr sz="24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1pPr>
            <a:lvl2pPr marL="62865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24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2pPr>
            <a:lvl3pPr marL="911225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20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3pPr>
            <a:lvl4pPr marL="1141413" indent="-230188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4pPr>
            <a:lvl5pPr marL="1373188" indent="-231775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92" indent="-241392" fontAlgn="auto">
              <a:spcAft>
                <a:spcPts val="600"/>
              </a:spcAft>
            </a:pPr>
            <a:r>
              <a:rPr lang="fr-FR" dirty="0">
                <a:latin typeface="+mn-lt"/>
              </a:rPr>
              <a:t>Single source</a:t>
            </a:r>
          </a:p>
        </p:txBody>
      </p:sp>
      <p:sp>
        <p:nvSpPr>
          <p:cNvPr id="13" name="Incremental"/>
          <p:cNvSpPr txBox="1">
            <a:spLocks/>
          </p:cNvSpPr>
          <p:nvPr>
            <p:custDataLst>
              <p:tags r:id="rId11"/>
            </p:custDataLst>
          </p:nvPr>
        </p:nvSpPr>
        <p:spPr>
          <a:xfrm>
            <a:off x="7207406" y="1702544"/>
            <a:ext cx="3537497" cy="476190"/>
          </a:xfrm>
          <a:prstGeom prst="rect">
            <a:avLst/>
          </a:prstGeom>
        </p:spPr>
        <p:txBody>
          <a:bodyPr lIns="109723" tIns="54862" rIns="109723" bIns="54862">
            <a:normAutofit/>
          </a:bodyPr>
          <a:lstStyle>
            <a:lvl1pPr marL="256032" indent="-256032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15"/>
              </a:buBlip>
              <a:defRPr sz="24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1pPr>
            <a:lvl2pPr marL="62865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24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2pPr>
            <a:lvl3pPr marL="911225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20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3pPr>
            <a:lvl4pPr marL="1141413" indent="-230188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4pPr>
            <a:lvl5pPr marL="1373188" indent="-231775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chemeClr val="bg1"/>
                </a:solidFill>
                <a:latin typeface="Myriad Pro Light"/>
                <a:ea typeface="+mn-ea"/>
                <a:cs typeface="Myriad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92" indent="-241392" fontAlgn="auto">
              <a:spcAft>
                <a:spcPts val="600"/>
              </a:spcAft>
            </a:pPr>
            <a:r>
              <a:rPr lang="en-US" dirty="0">
                <a:latin typeface="+mn-lt"/>
              </a:rPr>
              <a:t>Incremental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104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>
            <p:custDataLst>
              <p:tags r:id="rId1"/>
            </p:custDataLst>
          </p:nvPr>
        </p:nvGrpSpPr>
        <p:grpSpPr>
          <a:xfrm>
            <a:off x="2568527" y="2701378"/>
            <a:ext cx="2242120" cy="2445934"/>
            <a:chOff x="2913547" y="2500538"/>
            <a:chExt cx="1688442" cy="2233981"/>
          </a:xfrm>
          <a:effectLst>
            <a:reflection blurRad="6350" stA="60000" endPos="50000" dist="101600" dir="5400000" sy="-100000" algn="bl" rotWithShape="0"/>
          </a:effectLst>
        </p:grpSpPr>
        <p:pic>
          <p:nvPicPr>
            <p:cNvPr id="5" name="Picture 4" descr="thinner_intel_chip.png"/>
            <p:cNvPicPr>
              <a:picLocks noChangeAspect="1"/>
            </p:cNvPicPr>
            <p:nvPr/>
          </p:nvPicPr>
          <p:blipFill>
            <a:blip r:embed="rId25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913547" y="2500538"/>
              <a:ext cx="1688442" cy="2233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>
              <p:custDataLst>
                <p:tags r:id="rId247"/>
              </p:custDataLst>
            </p:nvPr>
          </p:nvSpPr>
          <p:spPr bwMode="auto">
            <a:xfrm rot="5400000">
              <a:off x="3332090" y="3461190"/>
              <a:ext cx="867310" cy="1400909"/>
            </a:xfrm>
            <a:prstGeom prst="rect">
              <a:avLst/>
            </a:prstGeom>
            <a:blipFill dpi="0" rotWithShape="1">
              <a:blip r:embed="rId257" cstate="print">
                <a:alphaModFix amt="32000"/>
                <a:lum bright="-59000" contrast="6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100000" sy="100000" flip="none" algn="ctr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 extrusionH="76200" prstMaterial="plastic"/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098538" y="2782108"/>
              <a:ext cx="1309870" cy="359725"/>
              <a:chOff x="3098538" y="2782108"/>
              <a:chExt cx="1309870" cy="359725"/>
            </a:xfrm>
          </p:grpSpPr>
          <p:sp>
            <p:nvSpPr>
              <p:cNvPr id="12" name="Rounded Rectangle 11"/>
              <p:cNvSpPr/>
              <p:nvPr>
                <p:custDataLst>
                  <p:tags r:id="rId251"/>
                </p:custDataLst>
              </p:nvPr>
            </p:nvSpPr>
            <p:spPr bwMode="auto">
              <a:xfrm rot="5400000">
                <a:off x="3577905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3" name="Rounded Rectangle 12"/>
              <p:cNvSpPr/>
              <p:nvPr>
                <p:custDataLst>
                  <p:tags r:id="rId252"/>
                </p:custDataLst>
              </p:nvPr>
            </p:nvSpPr>
            <p:spPr bwMode="auto">
              <a:xfrm rot="5400000">
                <a:off x="4043641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" name="Rounded Rectangle 13"/>
              <p:cNvSpPr/>
              <p:nvPr>
                <p:custDataLst>
                  <p:tags r:id="rId253"/>
                </p:custDataLst>
              </p:nvPr>
            </p:nvSpPr>
            <p:spPr bwMode="auto">
              <a:xfrm rot="5400000">
                <a:off x="3103579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098538" y="3261623"/>
              <a:ext cx="1309870" cy="359725"/>
              <a:chOff x="3106515" y="3261623"/>
              <a:chExt cx="1309870" cy="359725"/>
            </a:xfrm>
          </p:grpSpPr>
          <p:sp>
            <p:nvSpPr>
              <p:cNvPr id="9" name="Rounded Rectangle 8"/>
              <p:cNvSpPr/>
              <p:nvPr>
                <p:custDataLst>
                  <p:tags r:id="rId248"/>
                </p:custDataLst>
              </p:nvPr>
            </p:nvSpPr>
            <p:spPr bwMode="auto">
              <a:xfrm rot="5400000">
                <a:off x="3585882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0" name="Rounded Rectangle 9"/>
              <p:cNvSpPr/>
              <p:nvPr>
                <p:custDataLst>
                  <p:tags r:id="rId249"/>
                </p:custDataLst>
              </p:nvPr>
            </p:nvSpPr>
            <p:spPr bwMode="auto">
              <a:xfrm rot="5400000">
                <a:off x="4051618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1" name="Rounded Rectangle 10"/>
              <p:cNvSpPr/>
              <p:nvPr>
                <p:custDataLst>
                  <p:tags r:id="rId250"/>
                </p:custDataLst>
              </p:nvPr>
            </p:nvSpPr>
            <p:spPr bwMode="auto">
              <a:xfrm rot="5400000">
                <a:off x="3111556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grpSp>
        <p:nvGrpSpPr>
          <p:cNvPr id="15" name="Group 1306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5836239" y="2296542"/>
            <a:ext cx="2547364" cy="2845777"/>
            <a:chOff x="588497" y="1591580"/>
            <a:chExt cx="2208463" cy="2349804"/>
          </a:xfrm>
          <a:effectLst>
            <a:reflection blurRad="6350" stA="50000" endA="275" endPos="40000" dist="101600" dir="5400000" sy="-100000" algn="bl" rotWithShape="0"/>
          </a:effectLst>
        </p:grpSpPr>
        <p:pic>
          <p:nvPicPr>
            <p:cNvPr id="16" name="Picture 627" descr="Thinner_block_chip.png"/>
            <p:cNvPicPr>
              <a:picLocks noChangeAspect="1"/>
            </p:cNvPicPr>
            <p:nvPr/>
          </p:nvPicPr>
          <p:blipFill>
            <a:blip r:embed="rId25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497" y="1591580"/>
              <a:ext cx="2208463" cy="2349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" name="Group 1305"/>
            <p:cNvGrpSpPr/>
            <p:nvPr/>
          </p:nvGrpSpPr>
          <p:grpSpPr>
            <a:xfrm>
              <a:off x="707286" y="1693789"/>
              <a:ext cx="1969371" cy="2134126"/>
              <a:chOff x="707286" y="1693789"/>
              <a:chExt cx="1969371" cy="2134126"/>
            </a:xfrm>
            <a:gradFill>
              <a:gsLst>
                <a:gs pos="0">
                  <a:srgbClr val="69E515"/>
                </a:gs>
                <a:gs pos="68000">
                  <a:srgbClr val="3A761C"/>
                </a:gs>
                <a:gs pos="100000">
                  <a:srgbClr val="388A22"/>
                </a:gs>
              </a:gsLst>
              <a:lin ang="5400000" scaled="1"/>
            </a:gradFill>
          </p:grpSpPr>
          <p:grpSp>
            <p:nvGrpSpPr>
              <p:cNvPr id="18" name="Group 1043"/>
              <p:cNvGrpSpPr/>
              <p:nvPr/>
            </p:nvGrpSpPr>
            <p:grpSpPr>
              <a:xfrm>
                <a:off x="707286" y="1693789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80" name="Rounded Rectangle 279"/>
                <p:cNvSpPr/>
                <p:nvPr>
                  <p:custDataLst>
                    <p:tags r:id="rId239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1" name="Rounded Rectangle 280"/>
                <p:cNvSpPr/>
                <p:nvPr>
                  <p:custDataLst>
                    <p:tags r:id="rId240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2" name="Rounded Rectangle 281"/>
                <p:cNvSpPr/>
                <p:nvPr>
                  <p:custDataLst>
                    <p:tags r:id="rId241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3" name="Rounded Rectangle 282"/>
                <p:cNvSpPr/>
                <p:nvPr>
                  <p:custDataLst>
                    <p:tags r:id="rId242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4" name="Rounded Rectangle 283"/>
                <p:cNvSpPr/>
                <p:nvPr>
                  <p:custDataLst>
                    <p:tags r:id="rId243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5" name="Rounded Rectangle 284"/>
                <p:cNvSpPr/>
                <p:nvPr>
                  <p:custDataLst>
                    <p:tags r:id="rId244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6" name="Rounded Rectangle 285"/>
                <p:cNvSpPr/>
                <p:nvPr>
                  <p:custDataLst>
                    <p:tags r:id="rId245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7" name="Rounded Rectangle 286"/>
                <p:cNvSpPr/>
                <p:nvPr>
                  <p:custDataLst>
                    <p:tags r:id="rId246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9" name="Group 1044"/>
              <p:cNvGrpSpPr/>
              <p:nvPr/>
            </p:nvGrpSpPr>
            <p:grpSpPr>
              <a:xfrm>
                <a:off x="707286" y="1838820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72" name="Rounded Rectangle 271"/>
                <p:cNvSpPr/>
                <p:nvPr>
                  <p:custDataLst>
                    <p:tags r:id="rId231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3" name="Rounded Rectangle 272"/>
                <p:cNvSpPr/>
                <p:nvPr>
                  <p:custDataLst>
                    <p:tags r:id="rId232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4" name="Rounded Rectangle 273"/>
                <p:cNvSpPr/>
                <p:nvPr>
                  <p:custDataLst>
                    <p:tags r:id="rId233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5" name="Rounded Rectangle 274"/>
                <p:cNvSpPr/>
                <p:nvPr>
                  <p:custDataLst>
                    <p:tags r:id="rId234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6" name="Rounded Rectangle 275"/>
                <p:cNvSpPr/>
                <p:nvPr>
                  <p:custDataLst>
                    <p:tags r:id="rId235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7" name="Rounded Rectangle 276"/>
                <p:cNvSpPr/>
                <p:nvPr>
                  <p:custDataLst>
                    <p:tags r:id="rId236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8" name="Rounded Rectangle 277"/>
                <p:cNvSpPr/>
                <p:nvPr>
                  <p:custDataLst>
                    <p:tags r:id="rId237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9" name="Rounded Rectangle 278"/>
                <p:cNvSpPr/>
                <p:nvPr>
                  <p:custDataLst>
                    <p:tags r:id="rId238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0" name="Group 1053"/>
              <p:cNvGrpSpPr/>
              <p:nvPr/>
            </p:nvGrpSpPr>
            <p:grpSpPr>
              <a:xfrm>
                <a:off x="707286" y="1983851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64" name="Rounded Rectangle 263"/>
                <p:cNvSpPr/>
                <p:nvPr>
                  <p:custDataLst>
                    <p:tags r:id="rId223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5" name="Rounded Rectangle 264"/>
                <p:cNvSpPr/>
                <p:nvPr>
                  <p:custDataLst>
                    <p:tags r:id="rId224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6" name="Rounded Rectangle 265"/>
                <p:cNvSpPr/>
                <p:nvPr>
                  <p:custDataLst>
                    <p:tags r:id="rId225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7" name="Rounded Rectangle 266"/>
                <p:cNvSpPr/>
                <p:nvPr>
                  <p:custDataLst>
                    <p:tags r:id="rId226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8" name="Rounded Rectangle 267"/>
                <p:cNvSpPr/>
                <p:nvPr>
                  <p:custDataLst>
                    <p:tags r:id="rId227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9" name="Rounded Rectangle 268"/>
                <p:cNvSpPr/>
                <p:nvPr>
                  <p:custDataLst>
                    <p:tags r:id="rId228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0" name="Rounded Rectangle 269"/>
                <p:cNvSpPr/>
                <p:nvPr>
                  <p:custDataLst>
                    <p:tags r:id="rId229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1" name="Rounded Rectangle 270"/>
                <p:cNvSpPr/>
                <p:nvPr>
                  <p:custDataLst>
                    <p:tags r:id="rId230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1" name="Group 1062"/>
              <p:cNvGrpSpPr/>
              <p:nvPr/>
            </p:nvGrpSpPr>
            <p:grpSpPr>
              <a:xfrm>
                <a:off x="707286" y="2128882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56" name="Rounded Rectangle 255"/>
                <p:cNvSpPr/>
                <p:nvPr>
                  <p:custDataLst>
                    <p:tags r:id="rId215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7" name="Rounded Rectangle 256"/>
                <p:cNvSpPr/>
                <p:nvPr>
                  <p:custDataLst>
                    <p:tags r:id="rId216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8" name="Rounded Rectangle 257"/>
                <p:cNvSpPr/>
                <p:nvPr>
                  <p:custDataLst>
                    <p:tags r:id="rId217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9" name="Rounded Rectangle 258"/>
                <p:cNvSpPr/>
                <p:nvPr>
                  <p:custDataLst>
                    <p:tags r:id="rId218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0" name="Rounded Rectangle 259"/>
                <p:cNvSpPr/>
                <p:nvPr>
                  <p:custDataLst>
                    <p:tags r:id="rId219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1" name="Rounded Rectangle 260"/>
                <p:cNvSpPr/>
                <p:nvPr>
                  <p:custDataLst>
                    <p:tags r:id="rId220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2" name="Rounded Rectangle 261"/>
                <p:cNvSpPr/>
                <p:nvPr>
                  <p:custDataLst>
                    <p:tags r:id="rId221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3" name="Rounded Rectangle 262"/>
                <p:cNvSpPr/>
                <p:nvPr>
                  <p:custDataLst>
                    <p:tags r:id="rId222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2" name="Group 1071"/>
              <p:cNvGrpSpPr/>
              <p:nvPr/>
            </p:nvGrpSpPr>
            <p:grpSpPr>
              <a:xfrm>
                <a:off x="707286" y="2273913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48" name="Rounded Rectangle 247"/>
                <p:cNvSpPr/>
                <p:nvPr>
                  <p:custDataLst>
                    <p:tags r:id="rId207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9" name="Rounded Rectangle 248"/>
                <p:cNvSpPr/>
                <p:nvPr>
                  <p:custDataLst>
                    <p:tags r:id="rId208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0" name="Rounded Rectangle 249"/>
                <p:cNvSpPr/>
                <p:nvPr>
                  <p:custDataLst>
                    <p:tags r:id="rId209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1" name="Rounded Rectangle 250"/>
                <p:cNvSpPr/>
                <p:nvPr>
                  <p:custDataLst>
                    <p:tags r:id="rId210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2" name="Rounded Rectangle 251"/>
                <p:cNvSpPr/>
                <p:nvPr>
                  <p:custDataLst>
                    <p:tags r:id="rId211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3" name="Rounded Rectangle 252"/>
                <p:cNvSpPr/>
                <p:nvPr>
                  <p:custDataLst>
                    <p:tags r:id="rId212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4" name="Rounded Rectangle 253"/>
                <p:cNvSpPr/>
                <p:nvPr>
                  <p:custDataLst>
                    <p:tags r:id="rId213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5" name="Rounded Rectangle 254"/>
                <p:cNvSpPr/>
                <p:nvPr>
                  <p:custDataLst>
                    <p:tags r:id="rId214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3" name="Group 1080"/>
              <p:cNvGrpSpPr/>
              <p:nvPr/>
            </p:nvGrpSpPr>
            <p:grpSpPr>
              <a:xfrm>
                <a:off x="707286" y="2418944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40" name="Rounded Rectangle 239"/>
                <p:cNvSpPr/>
                <p:nvPr>
                  <p:custDataLst>
                    <p:tags r:id="rId199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1" name="Rounded Rectangle 240"/>
                <p:cNvSpPr/>
                <p:nvPr>
                  <p:custDataLst>
                    <p:tags r:id="rId200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2" name="Rounded Rectangle 241"/>
                <p:cNvSpPr/>
                <p:nvPr>
                  <p:custDataLst>
                    <p:tags r:id="rId201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3" name="Rounded Rectangle 242"/>
                <p:cNvSpPr/>
                <p:nvPr>
                  <p:custDataLst>
                    <p:tags r:id="rId202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4" name="Rounded Rectangle 243"/>
                <p:cNvSpPr/>
                <p:nvPr>
                  <p:custDataLst>
                    <p:tags r:id="rId203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5" name="Rounded Rectangle 244"/>
                <p:cNvSpPr/>
                <p:nvPr>
                  <p:custDataLst>
                    <p:tags r:id="rId204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6" name="Rounded Rectangle 245"/>
                <p:cNvSpPr/>
                <p:nvPr>
                  <p:custDataLst>
                    <p:tags r:id="rId205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7" name="Rounded Rectangle 246"/>
                <p:cNvSpPr/>
                <p:nvPr>
                  <p:custDataLst>
                    <p:tags r:id="rId206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4" name="Group 1089"/>
              <p:cNvGrpSpPr/>
              <p:nvPr/>
            </p:nvGrpSpPr>
            <p:grpSpPr>
              <a:xfrm>
                <a:off x="707286" y="2563975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32" name="Rounded Rectangle 231"/>
                <p:cNvSpPr/>
                <p:nvPr>
                  <p:custDataLst>
                    <p:tags r:id="rId191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3" name="Rounded Rectangle 232"/>
                <p:cNvSpPr/>
                <p:nvPr>
                  <p:custDataLst>
                    <p:tags r:id="rId192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4" name="Rounded Rectangle 233"/>
                <p:cNvSpPr/>
                <p:nvPr>
                  <p:custDataLst>
                    <p:tags r:id="rId193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5" name="Rounded Rectangle 234"/>
                <p:cNvSpPr/>
                <p:nvPr>
                  <p:custDataLst>
                    <p:tags r:id="rId194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6" name="Rounded Rectangle 235"/>
                <p:cNvSpPr/>
                <p:nvPr>
                  <p:custDataLst>
                    <p:tags r:id="rId195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7" name="Rounded Rectangle 236"/>
                <p:cNvSpPr/>
                <p:nvPr>
                  <p:custDataLst>
                    <p:tags r:id="rId196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8" name="Rounded Rectangle 237"/>
                <p:cNvSpPr/>
                <p:nvPr>
                  <p:custDataLst>
                    <p:tags r:id="rId197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9" name="Rounded Rectangle 238"/>
                <p:cNvSpPr/>
                <p:nvPr>
                  <p:custDataLst>
                    <p:tags r:id="rId198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5" name="Group 1098"/>
              <p:cNvGrpSpPr/>
              <p:nvPr/>
            </p:nvGrpSpPr>
            <p:grpSpPr>
              <a:xfrm>
                <a:off x="707286" y="2709006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24" name="Rounded Rectangle 223"/>
                <p:cNvSpPr/>
                <p:nvPr>
                  <p:custDataLst>
                    <p:tags r:id="rId183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5" name="Rounded Rectangle 224"/>
                <p:cNvSpPr/>
                <p:nvPr>
                  <p:custDataLst>
                    <p:tags r:id="rId184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6" name="Rounded Rectangle 225"/>
                <p:cNvSpPr/>
                <p:nvPr>
                  <p:custDataLst>
                    <p:tags r:id="rId185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7" name="Rounded Rectangle 226"/>
                <p:cNvSpPr/>
                <p:nvPr>
                  <p:custDataLst>
                    <p:tags r:id="rId186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8" name="Rounded Rectangle 227"/>
                <p:cNvSpPr/>
                <p:nvPr>
                  <p:custDataLst>
                    <p:tags r:id="rId187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9" name="Rounded Rectangle 228"/>
                <p:cNvSpPr/>
                <p:nvPr>
                  <p:custDataLst>
                    <p:tags r:id="rId188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0" name="Rounded Rectangle 229"/>
                <p:cNvSpPr/>
                <p:nvPr>
                  <p:custDataLst>
                    <p:tags r:id="rId189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1" name="Rounded Rectangle 230"/>
                <p:cNvSpPr/>
                <p:nvPr>
                  <p:custDataLst>
                    <p:tags r:id="rId190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6" name="Group 1107"/>
              <p:cNvGrpSpPr/>
              <p:nvPr/>
            </p:nvGrpSpPr>
            <p:grpSpPr>
              <a:xfrm>
                <a:off x="707286" y="2854037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16" name="Rounded Rectangle 215"/>
                <p:cNvSpPr/>
                <p:nvPr>
                  <p:custDataLst>
                    <p:tags r:id="rId175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7" name="Rounded Rectangle 216"/>
                <p:cNvSpPr/>
                <p:nvPr>
                  <p:custDataLst>
                    <p:tags r:id="rId176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8" name="Rounded Rectangle 217"/>
                <p:cNvSpPr/>
                <p:nvPr>
                  <p:custDataLst>
                    <p:tags r:id="rId177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9" name="Rounded Rectangle 218"/>
                <p:cNvSpPr/>
                <p:nvPr>
                  <p:custDataLst>
                    <p:tags r:id="rId178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0" name="Rounded Rectangle 219"/>
                <p:cNvSpPr/>
                <p:nvPr>
                  <p:custDataLst>
                    <p:tags r:id="rId179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1" name="Rounded Rectangle 220"/>
                <p:cNvSpPr/>
                <p:nvPr>
                  <p:custDataLst>
                    <p:tags r:id="rId180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2" name="Rounded Rectangle 221"/>
                <p:cNvSpPr/>
                <p:nvPr>
                  <p:custDataLst>
                    <p:tags r:id="rId181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3" name="Rounded Rectangle 222"/>
                <p:cNvSpPr/>
                <p:nvPr>
                  <p:custDataLst>
                    <p:tags r:id="rId182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7" name="Group 1116"/>
              <p:cNvGrpSpPr/>
              <p:nvPr/>
            </p:nvGrpSpPr>
            <p:grpSpPr>
              <a:xfrm>
                <a:off x="707286" y="2999068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08" name="Rounded Rectangle 207"/>
                <p:cNvSpPr/>
                <p:nvPr>
                  <p:custDataLst>
                    <p:tags r:id="rId167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9" name="Rounded Rectangle 208"/>
                <p:cNvSpPr/>
                <p:nvPr>
                  <p:custDataLst>
                    <p:tags r:id="rId168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0" name="Rounded Rectangle 209"/>
                <p:cNvSpPr/>
                <p:nvPr>
                  <p:custDataLst>
                    <p:tags r:id="rId169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1" name="Rounded Rectangle 210"/>
                <p:cNvSpPr/>
                <p:nvPr>
                  <p:custDataLst>
                    <p:tags r:id="rId170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2" name="Rounded Rectangle 211"/>
                <p:cNvSpPr/>
                <p:nvPr>
                  <p:custDataLst>
                    <p:tags r:id="rId171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3" name="Rounded Rectangle 212"/>
                <p:cNvSpPr/>
                <p:nvPr>
                  <p:custDataLst>
                    <p:tags r:id="rId172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4" name="Rounded Rectangle 213"/>
                <p:cNvSpPr/>
                <p:nvPr>
                  <p:custDataLst>
                    <p:tags r:id="rId173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5" name="Rounded Rectangle 214"/>
                <p:cNvSpPr/>
                <p:nvPr>
                  <p:custDataLst>
                    <p:tags r:id="rId174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8" name="Group 1125"/>
              <p:cNvGrpSpPr/>
              <p:nvPr/>
            </p:nvGrpSpPr>
            <p:grpSpPr>
              <a:xfrm>
                <a:off x="707286" y="3144099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00" name="Rounded Rectangle 199"/>
                <p:cNvSpPr/>
                <p:nvPr>
                  <p:custDataLst>
                    <p:tags r:id="rId159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1" name="Rounded Rectangle 200"/>
                <p:cNvSpPr/>
                <p:nvPr>
                  <p:custDataLst>
                    <p:tags r:id="rId160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2" name="Rounded Rectangle 201"/>
                <p:cNvSpPr/>
                <p:nvPr>
                  <p:custDataLst>
                    <p:tags r:id="rId161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3" name="Rounded Rectangle 202"/>
                <p:cNvSpPr/>
                <p:nvPr>
                  <p:custDataLst>
                    <p:tags r:id="rId162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4" name="Rounded Rectangle 203"/>
                <p:cNvSpPr/>
                <p:nvPr>
                  <p:custDataLst>
                    <p:tags r:id="rId163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5" name="Rounded Rectangle 204"/>
                <p:cNvSpPr/>
                <p:nvPr>
                  <p:custDataLst>
                    <p:tags r:id="rId164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6" name="Rounded Rectangle 205"/>
                <p:cNvSpPr/>
                <p:nvPr>
                  <p:custDataLst>
                    <p:tags r:id="rId165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7" name="Rounded Rectangle 206"/>
                <p:cNvSpPr/>
                <p:nvPr>
                  <p:custDataLst>
                    <p:tags r:id="rId166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9" name="Group 1134"/>
              <p:cNvGrpSpPr/>
              <p:nvPr/>
            </p:nvGrpSpPr>
            <p:grpSpPr>
              <a:xfrm>
                <a:off x="707286" y="3289130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92" name="Rounded Rectangle 191"/>
                <p:cNvSpPr/>
                <p:nvPr>
                  <p:custDataLst>
                    <p:tags r:id="rId151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3" name="Rounded Rectangle 192"/>
                <p:cNvSpPr/>
                <p:nvPr>
                  <p:custDataLst>
                    <p:tags r:id="rId152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4" name="Rounded Rectangle 193"/>
                <p:cNvSpPr/>
                <p:nvPr>
                  <p:custDataLst>
                    <p:tags r:id="rId153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5" name="Rounded Rectangle 194"/>
                <p:cNvSpPr/>
                <p:nvPr>
                  <p:custDataLst>
                    <p:tags r:id="rId154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6" name="Rounded Rectangle 195"/>
                <p:cNvSpPr/>
                <p:nvPr>
                  <p:custDataLst>
                    <p:tags r:id="rId155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7" name="Rounded Rectangle 196"/>
                <p:cNvSpPr/>
                <p:nvPr>
                  <p:custDataLst>
                    <p:tags r:id="rId156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8" name="Rounded Rectangle 197"/>
                <p:cNvSpPr/>
                <p:nvPr>
                  <p:custDataLst>
                    <p:tags r:id="rId157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9" name="Rounded Rectangle 198"/>
                <p:cNvSpPr/>
                <p:nvPr>
                  <p:custDataLst>
                    <p:tags r:id="rId158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0" name="Group 1143"/>
              <p:cNvGrpSpPr/>
              <p:nvPr/>
            </p:nvGrpSpPr>
            <p:grpSpPr>
              <a:xfrm>
                <a:off x="707286" y="3434161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84" name="Rounded Rectangle 183"/>
                <p:cNvSpPr/>
                <p:nvPr>
                  <p:custDataLst>
                    <p:tags r:id="rId143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5" name="Rounded Rectangle 184"/>
                <p:cNvSpPr/>
                <p:nvPr>
                  <p:custDataLst>
                    <p:tags r:id="rId144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6" name="Rounded Rectangle 185"/>
                <p:cNvSpPr/>
                <p:nvPr>
                  <p:custDataLst>
                    <p:tags r:id="rId145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7" name="Rounded Rectangle 186"/>
                <p:cNvSpPr/>
                <p:nvPr>
                  <p:custDataLst>
                    <p:tags r:id="rId146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8" name="Rounded Rectangle 187"/>
                <p:cNvSpPr/>
                <p:nvPr>
                  <p:custDataLst>
                    <p:tags r:id="rId147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9" name="Rounded Rectangle 188"/>
                <p:cNvSpPr/>
                <p:nvPr>
                  <p:custDataLst>
                    <p:tags r:id="rId148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0" name="Rounded Rectangle 189"/>
                <p:cNvSpPr/>
                <p:nvPr>
                  <p:custDataLst>
                    <p:tags r:id="rId149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1" name="Rounded Rectangle 190"/>
                <p:cNvSpPr/>
                <p:nvPr>
                  <p:custDataLst>
                    <p:tags r:id="rId150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1" name="Group 1152"/>
              <p:cNvGrpSpPr/>
              <p:nvPr/>
            </p:nvGrpSpPr>
            <p:grpSpPr>
              <a:xfrm>
                <a:off x="707286" y="3579192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76" name="Rounded Rectangle 175"/>
                <p:cNvSpPr/>
                <p:nvPr>
                  <p:custDataLst>
                    <p:tags r:id="rId135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7" name="Rounded Rectangle 176"/>
                <p:cNvSpPr/>
                <p:nvPr>
                  <p:custDataLst>
                    <p:tags r:id="rId136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8" name="Rounded Rectangle 177"/>
                <p:cNvSpPr/>
                <p:nvPr>
                  <p:custDataLst>
                    <p:tags r:id="rId137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9" name="Rounded Rectangle 178"/>
                <p:cNvSpPr/>
                <p:nvPr>
                  <p:custDataLst>
                    <p:tags r:id="rId138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0" name="Rounded Rectangle 179"/>
                <p:cNvSpPr/>
                <p:nvPr>
                  <p:custDataLst>
                    <p:tags r:id="rId139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1" name="Rounded Rectangle 180"/>
                <p:cNvSpPr/>
                <p:nvPr>
                  <p:custDataLst>
                    <p:tags r:id="rId140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2" name="Rounded Rectangle 181"/>
                <p:cNvSpPr/>
                <p:nvPr>
                  <p:custDataLst>
                    <p:tags r:id="rId141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3" name="Rounded Rectangle 182"/>
                <p:cNvSpPr/>
                <p:nvPr>
                  <p:custDataLst>
                    <p:tags r:id="rId142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2" name="Group 1161"/>
              <p:cNvGrpSpPr/>
              <p:nvPr/>
            </p:nvGrpSpPr>
            <p:grpSpPr>
              <a:xfrm>
                <a:off x="707286" y="3724226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68" name="Rounded Rectangle 167"/>
                <p:cNvSpPr/>
                <p:nvPr>
                  <p:custDataLst>
                    <p:tags r:id="rId127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9" name="Rounded Rectangle 168"/>
                <p:cNvSpPr/>
                <p:nvPr>
                  <p:custDataLst>
                    <p:tags r:id="rId128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0" name="Rounded Rectangle 169"/>
                <p:cNvSpPr/>
                <p:nvPr>
                  <p:custDataLst>
                    <p:tags r:id="rId129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1" name="Rounded Rectangle 170"/>
                <p:cNvSpPr/>
                <p:nvPr>
                  <p:custDataLst>
                    <p:tags r:id="rId130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2" name="Rounded Rectangle 171"/>
                <p:cNvSpPr/>
                <p:nvPr>
                  <p:custDataLst>
                    <p:tags r:id="rId131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3" name="Rounded Rectangle 172"/>
                <p:cNvSpPr/>
                <p:nvPr>
                  <p:custDataLst>
                    <p:tags r:id="rId132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4" name="Rounded Rectangle 173"/>
                <p:cNvSpPr/>
                <p:nvPr>
                  <p:custDataLst>
                    <p:tags r:id="rId133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5" name="Rounded Rectangle 174"/>
                <p:cNvSpPr/>
                <p:nvPr>
                  <p:custDataLst>
                    <p:tags r:id="rId134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3" name="Group 1170"/>
              <p:cNvGrpSpPr/>
              <p:nvPr/>
            </p:nvGrpSpPr>
            <p:grpSpPr>
              <a:xfrm>
                <a:off x="1736968" y="1693789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60" name="Rounded Rectangle 159"/>
                <p:cNvSpPr/>
                <p:nvPr>
                  <p:custDataLst>
                    <p:tags r:id="rId119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1" name="Rounded Rectangle 160"/>
                <p:cNvSpPr/>
                <p:nvPr>
                  <p:custDataLst>
                    <p:tags r:id="rId120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2" name="Rounded Rectangle 161"/>
                <p:cNvSpPr/>
                <p:nvPr>
                  <p:custDataLst>
                    <p:tags r:id="rId121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3" name="Rounded Rectangle 162"/>
                <p:cNvSpPr/>
                <p:nvPr>
                  <p:custDataLst>
                    <p:tags r:id="rId122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4" name="Rounded Rectangle 163"/>
                <p:cNvSpPr/>
                <p:nvPr>
                  <p:custDataLst>
                    <p:tags r:id="rId123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5" name="Rounded Rectangle 164"/>
                <p:cNvSpPr/>
                <p:nvPr>
                  <p:custDataLst>
                    <p:tags r:id="rId124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6" name="Rounded Rectangle 165"/>
                <p:cNvSpPr/>
                <p:nvPr>
                  <p:custDataLst>
                    <p:tags r:id="rId125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7" name="Rounded Rectangle 166"/>
                <p:cNvSpPr/>
                <p:nvPr>
                  <p:custDataLst>
                    <p:tags r:id="rId126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4" name="Group 1179"/>
              <p:cNvGrpSpPr/>
              <p:nvPr/>
            </p:nvGrpSpPr>
            <p:grpSpPr>
              <a:xfrm>
                <a:off x="1736968" y="1838820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52" name="Rounded Rectangle 151"/>
                <p:cNvSpPr/>
                <p:nvPr>
                  <p:custDataLst>
                    <p:tags r:id="rId111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3" name="Rounded Rectangle 152"/>
                <p:cNvSpPr/>
                <p:nvPr>
                  <p:custDataLst>
                    <p:tags r:id="rId112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4" name="Rounded Rectangle 153"/>
                <p:cNvSpPr/>
                <p:nvPr>
                  <p:custDataLst>
                    <p:tags r:id="rId113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5" name="Rounded Rectangle 154"/>
                <p:cNvSpPr/>
                <p:nvPr>
                  <p:custDataLst>
                    <p:tags r:id="rId114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6" name="Rounded Rectangle 155"/>
                <p:cNvSpPr/>
                <p:nvPr>
                  <p:custDataLst>
                    <p:tags r:id="rId115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7" name="Rounded Rectangle 156"/>
                <p:cNvSpPr/>
                <p:nvPr>
                  <p:custDataLst>
                    <p:tags r:id="rId116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8" name="Rounded Rectangle 157"/>
                <p:cNvSpPr/>
                <p:nvPr>
                  <p:custDataLst>
                    <p:tags r:id="rId117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9" name="Rounded Rectangle 158"/>
                <p:cNvSpPr/>
                <p:nvPr>
                  <p:custDataLst>
                    <p:tags r:id="rId118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5" name="Group 1188"/>
              <p:cNvGrpSpPr/>
              <p:nvPr/>
            </p:nvGrpSpPr>
            <p:grpSpPr>
              <a:xfrm>
                <a:off x="1736968" y="1983851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44" name="Rounded Rectangle 143"/>
                <p:cNvSpPr/>
                <p:nvPr>
                  <p:custDataLst>
                    <p:tags r:id="rId103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5" name="Rounded Rectangle 144"/>
                <p:cNvSpPr/>
                <p:nvPr>
                  <p:custDataLst>
                    <p:tags r:id="rId104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6" name="Rounded Rectangle 145"/>
                <p:cNvSpPr/>
                <p:nvPr>
                  <p:custDataLst>
                    <p:tags r:id="rId105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7" name="Rounded Rectangle 146"/>
                <p:cNvSpPr/>
                <p:nvPr>
                  <p:custDataLst>
                    <p:tags r:id="rId106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8" name="Rounded Rectangle 147"/>
                <p:cNvSpPr/>
                <p:nvPr>
                  <p:custDataLst>
                    <p:tags r:id="rId107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9" name="Rounded Rectangle 148"/>
                <p:cNvSpPr/>
                <p:nvPr>
                  <p:custDataLst>
                    <p:tags r:id="rId108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0" name="Rounded Rectangle 149"/>
                <p:cNvSpPr/>
                <p:nvPr>
                  <p:custDataLst>
                    <p:tags r:id="rId109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1" name="Rounded Rectangle 150"/>
                <p:cNvSpPr/>
                <p:nvPr>
                  <p:custDataLst>
                    <p:tags r:id="rId110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6" name="Group 1197"/>
              <p:cNvGrpSpPr/>
              <p:nvPr/>
            </p:nvGrpSpPr>
            <p:grpSpPr>
              <a:xfrm>
                <a:off x="1736968" y="2128882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36" name="Rounded Rectangle 135"/>
                <p:cNvSpPr/>
                <p:nvPr>
                  <p:custDataLst>
                    <p:tags r:id="rId95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7" name="Rounded Rectangle 136"/>
                <p:cNvSpPr/>
                <p:nvPr>
                  <p:custDataLst>
                    <p:tags r:id="rId96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8" name="Rounded Rectangle 137"/>
                <p:cNvSpPr/>
                <p:nvPr>
                  <p:custDataLst>
                    <p:tags r:id="rId97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9" name="Rounded Rectangle 138"/>
                <p:cNvSpPr/>
                <p:nvPr>
                  <p:custDataLst>
                    <p:tags r:id="rId98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0" name="Rounded Rectangle 139"/>
                <p:cNvSpPr/>
                <p:nvPr>
                  <p:custDataLst>
                    <p:tags r:id="rId99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1" name="Rounded Rectangle 140"/>
                <p:cNvSpPr/>
                <p:nvPr>
                  <p:custDataLst>
                    <p:tags r:id="rId100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2" name="Rounded Rectangle 141"/>
                <p:cNvSpPr/>
                <p:nvPr>
                  <p:custDataLst>
                    <p:tags r:id="rId101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3" name="Rounded Rectangle 142"/>
                <p:cNvSpPr/>
                <p:nvPr>
                  <p:custDataLst>
                    <p:tags r:id="rId102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7" name="Group 1206"/>
              <p:cNvGrpSpPr/>
              <p:nvPr/>
            </p:nvGrpSpPr>
            <p:grpSpPr>
              <a:xfrm>
                <a:off x="1736968" y="2273913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28" name="Rounded Rectangle 127"/>
                <p:cNvSpPr/>
                <p:nvPr>
                  <p:custDataLst>
                    <p:tags r:id="rId87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9" name="Rounded Rectangle 128"/>
                <p:cNvSpPr/>
                <p:nvPr>
                  <p:custDataLst>
                    <p:tags r:id="rId88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0" name="Rounded Rectangle 129"/>
                <p:cNvSpPr/>
                <p:nvPr>
                  <p:custDataLst>
                    <p:tags r:id="rId89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1" name="Rounded Rectangle 130"/>
                <p:cNvSpPr/>
                <p:nvPr>
                  <p:custDataLst>
                    <p:tags r:id="rId90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2" name="Rounded Rectangle 131"/>
                <p:cNvSpPr/>
                <p:nvPr>
                  <p:custDataLst>
                    <p:tags r:id="rId91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3" name="Rounded Rectangle 132"/>
                <p:cNvSpPr/>
                <p:nvPr>
                  <p:custDataLst>
                    <p:tags r:id="rId92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4" name="Rounded Rectangle 133"/>
                <p:cNvSpPr/>
                <p:nvPr>
                  <p:custDataLst>
                    <p:tags r:id="rId93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5" name="Rounded Rectangle 134"/>
                <p:cNvSpPr/>
                <p:nvPr>
                  <p:custDataLst>
                    <p:tags r:id="rId94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8" name="Group 1215"/>
              <p:cNvGrpSpPr/>
              <p:nvPr/>
            </p:nvGrpSpPr>
            <p:grpSpPr>
              <a:xfrm>
                <a:off x="1736968" y="2418944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20" name="Rounded Rectangle 119"/>
                <p:cNvSpPr/>
                <p:nvPr>
                  <p:custDataLst>
                    <p:tags r:id="rId79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1" name="Rounded Rectangle 120"/>
                <p:cNvSpPr/>
                <p:nvPr>
                  <p:custDataLst>
                    <p:tags r:id="rId80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2" name="Rounded Rectangle 121"/>
                <p:cNvSpPr/>
                <p:nvPr>
                  <p:custDataLst>
                    <p:tags r:id="rId81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3" name="Rounded Rectangle 122"/>
                <p:cNvSpPr/>
                <p:nvPr>
                  <p:custDataLst>
                    <p:tags r:id="rId82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4" name="Rounded Rectangle 123"/>
                <p:cNvSpPr/>
                <p:nvPr>
                  <p:custDataLst>
                    <p:tags r:id="rId83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5" name="Rounded Rectangle 124"/>
                <p:cNvSpPr/>
                <p:nvPr>
                  <p:custDataLst>
                    <p:tags r:id="rId84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6" name="Rounded Rectangle 125"/>
                <p:cNvSpPr/>
                <p:nvPr>
                  <p:custDataLst>
                    <p:tags r:id="rId85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7" name="Rounded Rectangle 126"/>
                <p:cNvSpPr/>
                <p:nvPr>
                  <p:custDataLst>
                    <p:tags r:id="rId86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9" name="Group 1224"/>
              <p:cNvGrpSpPr/>
              <p:nvPr/>
            </p:nvGrpSpPr>
            <p:grpSpPr>
              <a:xfrm>
                <a:off x="1736968" y="2563975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12" name="Rounded Rectangle 111"/>
                <p:cNvSpPr/>
                <p:nvPr>
                  <p:custDataLst>
                    <p:tags r:id="rId71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3" name="Rounded Rectangle 112"/>
                <p:cNvSpPr/>
                <p:nvPr>
                  <p:custDataLst>
                    <p:tags r:id="rId72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4" name="Rounded Rectangle 113"/>
                <p:cNvSpPr/>
                <p:nvPr>
                  <p:custDataLst>
                    <p:tags r:id="rId73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5" name="Rounded Rectangle 114"/>
                <p:cNvSpPr/>
                <p:nvPr>
                  <p:custDataLst>
                    <p:tags r:id="rId74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6" name="Rounded Rectangle 115"/>
                <p:cNvSpPr/>
                <p:nvPr>
                  <p:custDataLst>
                    <p:tags r:id="rId75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7" name="Rounded Rectangle 116"/>
                <p:cNvSpPr/>
                <p:nvPr>
                  <p:custDataLst>
                    <p:tags r:id="rId76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8" name="Rounded Rectangle 117"/>
                <p:cNvSpPr/>
                <p:nvPr>
                  <p:custDataLst>
                    <p:tags r:id="rId77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9" name="Rounded Rectangle 118"/>
                <p:cNvSpPr/>
                <p:nvPr>
                  <p:custDataLst>
                    <p:tags r:id="rId78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0" name="Group 1233"/>
              <p:cNvGrpSpPr/>
              <p:nvPr/>
            </p:nvGrpSpPr>
            <p:grpSpPr>
              <a:xfrm>
                <a:off x="1736968" y="2709006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04" name="Rounded Rectangle 103"/>
                <p:cNvSpPr/>
                <p:nvPr>
                  <p:custDataLst>
                    <p:tags r:id="rId63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5" name="Rounded Rectangle 104"/>
                <p:cNvSpPr/>
                <p:nvPr>
                  <p:custDataLst>
                    <p:tags r:id="rId64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6" name="Rounded Rectangle 105"/>
                <p:cNvSpPr/>
                <p:nvPr>
                  <p:custDataLst>
                    <p:tags r:id="rId65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7" name="Rounded Rectangle 106"/>
                <p:cNvSpPr/>
                <p:nvPr>
                  <p:custDataLst>
                    <p:tags r:id="rId66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8" name="Rounded Rectangle 107"/>
                <p:cNvSpPr/>
                <p:nvPr>
                  <p:custDataLst>
                    <p:tags r:id="rId67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9" name="Rounded Rectangle 108"/>
                <p:cNvSpPr/>
                <p:nvPr>
                  <p:custDataLst>
                    <p:tags r:id="rId68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0" name="Rounded Rectangle 109"/>
                <p:cNvSpPr/>
                <p:nvPr>
                  <p:custDataLst>
                    <p:tags r:id="rId69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1" name="Rounded Rectangle 110"/>
                <p:cNvSpPr/>
                <p:nvPr>
                  <p:custDataLst>
                    <p:tags r:id="rId70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1" name="Group 1242"/>
              <p:cNvGrpSpPr/>
              <p:nvPr/>
            </p:nvGrpSpPr>
            <p:grpSpPr>
              <a:xfrm>
                <a:off x="1736968" y="2854037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96" name="Rounded Rectangle 95"/>
                <p:cNvSpPr/>
                <p:nvPr>
                  <p:custDataLst>
                    <p:tags r:id="rId55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7" name="Rounded Rectangle 96"/>
                <p:cNvSpPr/>
                <p:nvPr>
                  <p:custDataLst>
                    <p:tags r:id="rId56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8" name="Rounded Rectangle 97"/>
                <p:cNvSpPr/>
                <p:nvPr>
                  <p:custDataLst>
                    <p:tags r:id="rId57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9" name="Rounded Rectangle 98"/>
                <p:cNvSpPr/>
                <p:nvPr>
                  <p:custDataLst>
                    <p:tags r:id="rId58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0" name="Rounded Rectangle 99"/>
                <p:cNvSpPr/>
                <p:nvPr>
                  <p:custDataLst>
                    <p:tags r:id="rId59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1" name="Rounded Rectangle 100"/>
                <p:cNvSpPr/>
                <p:nvPr>
                  <p:custDataLst>
                    <p:tags r:id="rId60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2" name="Rounded Rectangle 101"/>
                <p:cNvSpPr/>
                <p:nvPr>
                  <p:custDataLst>
                    <p:tags r:id="rId61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3" name="Rounded Rectangle 102"/>
                <p:cNvSpPr/>
                <p:nvPr>
                  <p:custDataLst>
                    <p:tags r:id="rId62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2" name="Group 1251"/>
              <p:cNvGrpSpPr/>
              <p:nvPr/>
            </p:nvGrpSpPr>
            <p:grpSpPr>
              <a:xfrm>
                <a:off x="1736968" y="2999068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88" name="Rounded Rectangle 87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9" name="Rounded Rectangle 88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0" name="Rounded Rectangle 89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1" name="Rounded Rectangle 90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2" name="Rounded Rectangle 91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3" name="Rounded Rectangle 92"/>
                <p:cNvSpPr/>
                <p:nvPr>
                  <p:custDataLst>
                    <p:tags r:id="rId52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4" name="Rounded Rectangle 93"/>
                <p:cNvSpPr/>
                <p:nvPr>
                  <p:custDataLst>
                    <p:tags r:id="rId53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5" name="Rounded Rectangle 94"/>
                <p:cNvSpPr/>
                <p:nvPr>
                  <p:custDataLst>
                    <p:tags r:id="rId54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3" name="Group 1260"/>
              <p:cNvGrpSpPr/>
              <p:nvPr/>
            </p:nvGrpSpPr>
            <p:grpSpPr>
              <a:xfrm>
                <a:off x="1736968" y="3144099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80" name="Rounded Rectangle 79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1" name="Rounded Rectangle 80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2" name="Rounded Rectangle 81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3" name="Rounded Rectangle 82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4" name="Rounded Rectangle 83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5" name="Rounded Rectangle 84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6" name="Rounded Rectangle 85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7" name="Rounded Rectangle 86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4" name="Group 1269"/>
              <p:cNvGrpSpPr/>
              <p:nvPr/>
            </p:nvGrpSpPr>
            <p:grpSpPr>
              <a:xfrm>
                <a:off x="1736968" y="3289130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72" name="Rounded Rectangle 71"/>
                <p:cNvSpPr/>
                <p:nvPr>
                  <p:custDataLst>
                    <p:tags r:id="rId31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3" name="Rounded Rectangle 72"/>
                <p:cNvSpPr/>
                <p:nvPr>
                  <p:custDataLst>
                    <p:tags r:id="rId32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4" name="Rounded Rectangle 73"/>
                <p:cNvSpPr/>
                <p:nvPr>
                  <p:custDataLst>
                    <p:tags r:id="rId33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5" name="Rounded Rectangle 74"/>
                <p:cNvSpPr/>
                <p:nvPr>
                  <p:custDataLst>
                    <p:tags r:id="rId34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6" name="Rounded Rectangle 75"/>
                <p:cNvSpPr/>
                <p:nvPr>
                  <p:custDataLst>
                    <p:tags r:id="rId35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7" name="Rounded Rectangle 76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8" name="Rounded Rectangle 77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9" name="Rounded Rectangle 78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5" name="Group 1278"/>
              <p:cNvGrpSpPr/>
              <p:nvPr/>
            </p:nvGrpSpPr>
            <p:grpSpPr>
              <a:xfrm>
                <a:off x="1736968" y="3434161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64" name="Rounded Rectangle 63"/>
                <p:cNvSpPr/>
                <p:nvPr>
                  <p:custDataLst>
                    <p:tags r:id="rId23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5" name="Rounded Rectangle 64"/>
                <p:cNvSpPr/>
                <p:nvPr>
                  <p:custDataLst>
                    <p:tags r:id="rId24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6" name="Rounded Rectangle 65"/>
                <p:cNvSpPr/>
                <p:nvPr>
                  <p:custDataLst>
                    <p:tags r:id="rId25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7" name="Rounded Rectangle 66"/>
                <p:cNvSpPr/>
                <p:nvPr>
                  <p:custDataLst>
                    <p:tags r:id="rId26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8" name="Rounded Rectangle 67"/>
                <p:cNvSpPr/>
                <p:nvPr>
                  <p:custDataLst>
                    <p:tags r:id="rId27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9" name="Rounded Rectangle 68"/>
                <p:cNvSpPr/>
                <p:nvPr>
                  <p:custDataLst>
                    <p:tags r:id="rId28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0" name="Rounded Rectangle 69"/>
                <p:cNvSpPr/>
                <p:nvPr>
                  <p:custDataLst>
                    <p:tags r:id="rId29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1" name="Rounded Rectangle 70"/>
                <p:cNvSpPr/>
                <p:nvPr>
                  <p:custDataLst>
                    <p:tags r:id="rId30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6" name="Group 1287"/>
              <p:cNvGrpSpPr/>
              <p:nvPr/>
            </p:nvGrpSpPr>
            <p:grpSpPr>
              <a:xfrm>
                <a:off x="1736968" y="3579192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56" name="Rounded Rectangle 55"/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7" name="Rounded Rectangle 56"/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8" name="Rounded Rectangle 57"/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9" name="Rounded Rectangle 58"/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0" name="Rounded Rectangle 59"/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1" name="Rounded Rectangle 60"/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2" name="Rounded Rectangle 61"/>
                <p:cNvSpPr/>
                <p:nvPr>
                  <p:custDataLst>
                    <p:tags r:id="rId21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3" name="Rounded Rectangle 62"/>
                <p:cNvSpPr/>
                <p:nvPr>
                  <p:custDataLst>
                    <p:tags r:id="rId22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47" name="Group 1296"/>
              <p:cNvGrpSpPr/>
              <p:nvPr/>
            </p:nvGrpSpPr>
            <p:grpSpPr>
              <a:xfrm>
                <a:off x="1736968" y="3724226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48" name="Rounded Rectangle 47"/>
                <p:cNvSpPr/>
                <p:nvPr>
                  <p:custDataLst>
                    <p:tags r:id="rId7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9" name="Rounded Rectangle 48"/>
                <p:cNvSpPr/>
                <p:nvPr>
                  <p:custDataLst>
                    <p:tags r:id="rId8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0" name="Rounded Rectangle 49"/>
                <p:cNvSpPr/>
                <p:nvPr>
                  <p:custDataLst>
                    <p:tags r:id="rId9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1" name="Rounded Rectangle 50"/>
                <p:cNvSpPr/>
                <p:nvPr>
                  <p:custDataLst>
                    <p:tags r:id="rId10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2" name="Rounded Rectangle 51"/>
                <p:cNvSpPr/>
                <p:nvPr>
                  <p:custDataLst>
                    <p:tags r:id="rId11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3" name="Rounded Rectangle 52"/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4" name="Rounded Rectangle 53"/>
                <p:cNvSpPr/>
                <p:nvPr>
                  <p:custDataLst>
                    <p:tags r:id="rId13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5" name="Rounded Rectangle 54"/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</p:grpSp>
      </p:grpSp>
      <p:sp>
        <p:nvSpPr>
          <p:cNvPr id="288" name="Rectangle 287"/>
          <p:cNvSpPr/>
          <p:nvPr>
            <p:custDataLst>
              <p:tags r:id="rId3"/>
            </p:custDataLst>
          </p:nvPr>
        </p:nvSpPr>
        <p:spPr>
          <a:xfrm>
            <a:off x="2361530" y="1615042"/>
            <a:ext cx="2656115" cy="1015642"/>
          </a:xfrm>
          <a:prstGeom prst="rect">
            <a:avLst/>
          </a:prstGeom>
        </p:spPr>
        <p:txBody>
          <a:bodyPr wrap="square" lIns="91422" tIns="45710" rIns="91422" bIns="45710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CPU</a:t>
            </a:r>
            <a:endParaRPr lang="en-US" sz="2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Optimized for </a:t>
            </a: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Serial Tasks</a:t>
            </a:r>
            <a:endParaRPr lang="en-US" sz="1600" dirty="0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289" name="Rectangle 288"/>
          <p:cNvSpPr/>
          <p:nvPr>
            <p:custDataLst>
              <p:tags r:id="rId4"/>
            </p:custDataLst>
          </p:nvPr>
        </p:nvSpPr>
        <p:spPr>
          <a:xfrm>
            <a:off x="5719707" y="1218226"/>
            <a:ext cx="2780429" cy="1015642"/>
          </a:xfrm>
          <a:prstGeom prst="rect">
            <a:avLst/>
          </a:prstGeom>
        </p:spPr>
        <p:txBody>
          <a:bodyPr wrap="square" lIns="91422" tIns="45710" rIns="91422" bIns="45710">
            <a:spAutoFit/>
          </a:bodyPr>
          <a:lstStyle/>
          <a:p>
            <a:pPr algn="ctr"/>
            <a:r>
              <a:rPr lang="en-US" sz="2400" b="1" dirty="0">
                <a:solidFill>
                  <a:srgbClr val="73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GPU Accelerator</a:t>
            </a: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Optimized for </a:t>
            </a:r>
          </a:p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Parallel Tasks</a:t>
            </a:r>
          </a:p>
        </p:txBody>
      </p:sp>
      <p:sp>
        <p:nvSpPr>
          <p:cNvPr id="290" name="Cross 289"/>
          <p:cNvSpPr/>
          <p:nvPr>
            <p:custDataLst>
              <p:tags r:id="rId5"/>
            </p:custDataLst>
          </p:nvPr>
        </p:nvSpPr>
        <p:spPr>
          <a:xfrm>
            <a:off x="5158257" y="3745106"/>
            <a:ext cx="349982" cy="358478"/>
          </a:xfrm>
          <a:prstGeom prst="plus">
            <a:avLst>
              <a:gd name="adj" fmla="val 33404"/>
            </a:avLst>
          </a:prstGeom>
          <a:solidFill>
            <a:schemeClr val="bg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2" tIns="45710" rIns="91422" bIns="45710" rtlCol="0" anchor="ctr"/>
          <a:lstStyle/>
          <a:p>
            <a:pPr algn="ctr" defTabSz="9142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/>
            </a:endParaRPr>
          </a:p>
        </p:txBody>
      </p:sp>
      <p:sp>
        <p:nvSpPr>
          <p:cNvPr id="292" name="Title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322708" y="183086"/>
            <a:ext cx="7865806" cy="923330"/>
          </a:xfrm>
        </p:spPr>
        <p:txBody>
          <a:bodyPr/>
          <a:lstStyle/>
          <a:p>
            <a:pPr algn="ctr"/>
            <a:r>
              <a:rPr lang="en-US" sz="3600" dirty="0"/>
              <a:t>Accelerated Computing</a:t>
            </a:r>
            <a:br>
              <a:rPr lang="en-US" dirty="0"/>
            </a:br>
            <a:r>
              <a:rPr lang="en-US" sz="2400" i="1" dirty="0">
                <a:latin typeface="Calibri" pitchFamily="34" charset="0"/>
                <a:cs typeface="Calibri" pitchFamily="34" charset="0"/>
              </a:rPr>
              <a:t>10x Performance &amp; 5x Energy Efficiency for HPC</a:t>
            </a:r>
          </a:p>
        </p:txBody>
      </p:sp>
    </p:spTree>
    <p:extLst>
      <p:ext uri="{BB962C8B-B14F-4D97-AF65-F5344CB8AC3E}">
        <p14:creationId xmlns:p14="http://schemas.microsoft.com/office/powerpoint/2010/main" val="324425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53497" y="181935"/>
            <a:ext cx="7865806" cy="1089529"/>
          </a:xfrm>
        </p:spPr>
        <p:txBody>
          <a:bodyPr/>
          <a:lstStyle/>
          <a:p>
            <a:pPr algn="ctr"/>
            <a:r>
              <a:rPr lang="en-US" sz="3600" dirty="0"/>
              <a:t>What is Heterogeneous Programming?</a:t>
            </a:r>
          </a:p>
        </p:txBody>
      </p:sp>
      <p:sp>
        <p:nvSpPr>
          <p:cNvPr id="4" name="AutoShape 1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99560" y="1650145"/>
            <a:ext cx="1973680" cy="3331597"/>
          </a:xfrm>
          <a:prstGeom prst="roundRect">
            <a:avLst>
              <a:gd name="adj" fmla="val 5701"/>
            </a:avLst>
          </a:prstGeom>
          <a:gradFill flip="none" rotWithShape="1">
            <a:gsLst>
              <a:gs pos="0">
                <a:schemeClr val="bg1">
                  <a:lumMod val="50000"/>
                  <a:lumOff val="50000"/>
                  <a:alpha val="24000"/>
                </a:schemeClr>
              </a:gs>
              <a:gs pos="100000">
                <a:schemeClr val="bg1">
                  <a:lumMod val="75000"/>
                  <a:lumOff val="25000"/>
                  <a:alpha val="14000"/>
                </a:scheme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bg2">
                    <a:alpha val="56000"/>
                  </a:schemeClr>
                </a:gs>
                <a:gs pos="100000">
                  <a:schemeClr val="bg2">
                    <a:alpha val="14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5" name="TextBox 4"/>
          <p:cNvSpPr txBox="1"/>
          <p:nvPr>
            <p:custDataLst>
              <p:tags r:id="rId3"/>
            </p:custDataLst>
          </p:nvPr>
        </p:nvSpPr>
        <p:spPr>
          <a:xfrm>
            <a:off x="4378566" y="1175107"/>
            <a:ext cx="2215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rebuchet MS" pitchFamily="34" charset="0"/>
              </a:rPr>
              <a:t>Application Code</a:t>
            </a:r>
          </a:p>
        </p:txBody>
      </p:sp>
      <p:grpSp>
        <p:nvGrpSpPr>
          <p:cNvPr id="6" name="Group 1306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679709" y="3706010"/>
            <a:ext cx="1388957" cy="1285730"/>
            <a:chOff x="588497" y="1591580"/>
            <a:chExt cx="2208463" cy="2349804"/>
          </a:xfrm>
          <a:effectLst/>
        </p:grpSpPr>
        <p:pic>
          <p:nvPicPr>
            <p:cNvPr id="7" name="Picture 627" descr="Thinner_block_chip.png"/>
            <p:cNvPicPr>
              <a:picLocks noChangeAspect="1"/>
            </p:cNvPicPr>
            <p:nvPr/>
          </p:nvPicPr>
          <p:blipFill>
            <a:blip r:embed="rId27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497" y="1591580"/>
              <a:ext cx="2208463" cy="23498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8" name="Group 1305"/>
            <p:cNvGrpSpPr/>
            <p:nvPr/>
          </p:nvGrpSpPr>
          <p:grpSpPr>
            <a:xfrm>
              <a:off x="707286" y="1693789"/>
              <a:ext cx="1969371" cy="2134126"/>
              <a:chOff x="707286" y="1693789"/>
              <a:chExt cx="1969371" cy="2134126"/>
            </a:xfrm>
            <a:gradFill>
              <a:gsLst>
                <a:gs pos="0">
                  <a:srgbClr val="69E515"/>
                </a:gs>
                <a:gs pos="68000">
                  <a:srgbClr val="3A761C"/>
                </a:gs>
                <a:gs pos="100000">
                  <a:srgbClr val="388A22"/>
                </a:gs>
              </a:gsLst>
              <a:lin ang="5400000" scaled="1"/>
            </a:gradFill>
          </p:grpSpPr>
          <p:grpSp>
            <p:nvGrpSpPr>
              <p:cNvPr id="9" name="Group 1043"/>
              <p:cNvGrpSpPr/>
              <p:nvPr/>
            </p:nvGrpSpPr>
            <p:grpSpPr>
              <a:xfrm>
                <a:off x="707286" y="1693789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71" name="Rounded Rectangle 270"/>
                <p:cNvSpPr/>
                <p:nvPr>
                  <p:custDataLst>
                    <p:tags r:id="rId268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2" name="Rounded Rectangle 271"/>
                <p:cNvSpPr/>
                <p:nvPr>
                  <p:custDataLst>
                    <p:tags r:id="rId269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3" name="Rounded Rectangle 272"/>
                <p:cNvSpPr/>
                <p:nvPr>
                  <p:custDataLst>
                    <p:tags r:id="rId270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4" name="Rounded Rectangle 273"/>
                <p:cNvSpPr/>
                <p:nvPr>
                  <p:custDataLst>
                    <p:tags r:id="rId271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5" name="Rounded Rectangle 274"/>
                <p:cNvSpPr/>
                <p:nvPr>
                  <p:custDataLst>
                    <p:tags r:id="rId272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6" name="Rounded Rectangle 275"/>
                <p:cNvSpPr/>
                <p:nvPr>
                  <p:custDataLst>
                    <p:tags r:id="rId273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7" name="Rounded Rectangle 276"/>
                <p:cNvSpPr/>
                <p:nvPr>
                  <p:custDataLst>
                    <p:tags r:id="rId274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8" name="Rounded Rectangle 277"/>
                <p:cNvSpPr/>
                <p:nvPr>
                  <p:custDataLst>
                    <p:tags r:id="rId275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0" name="Group 1044"/>
              <p:cNvGrpSpPr/>
              <p:nvPr/>
            </p:nvGrpSpPr>
            <p:grpSpPr>
              <a:xfrm>
                <a:off x="707286" y="1838820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63" name="Rounded Rectangle 262"/>
                <p:cNvSpPr/>
                <p:nvPr>
                  <p:custDataLst>
                    <p:tags r:id="rId260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4" name="Rounded Rectangle 263"/>
                <p:cNvSpPr/>
                <p:nvPr>
                  <p:custDataLst>
                    <p:tags r:id="rId261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5" name="Rounded Rectangle 264"/>
                <p:cNvSpPr/>
                <p:nvPr>
                  <p:custDataLst>
                    <p:tags r:id="rId262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6" name="Rounded Rectangle 265"/>
                <p:cNvSpPr/>
                <p:nvPr>
                  <p:custDataLst>
                    <p:tags r:id="rId263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7" name="Rounded Rectangle 266"/>
                <p:cNvSpPr/>
                <p:nvPr>
                  <p:custDataLst>
                    <p:tags r:id="rId264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8" name="Rounded Rectangle 267"/>
                <p:cNvSpPr/>
                <p:nvPr>
                  <p:custDataLst>
                    <p:tags r:id="rId265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9" name="Rounded Rectangle 268"/>
                <p:cNvSpPr/>
                <p:nvPr>
                  <p:custDataLst>
                    <p:tags r:id="rId266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0" name="Rounded Rectangle 269"/>
                <p:cNvSpPr/>
                <p:nvPr>
                  <p:custDataLst>
                    <p:tags r:id="rId267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1" name="Group 1053"/>
              <p:cNvGrpSpPr/>
              <p:nvPr/>
            </p:nvGrpSpPr>
            <p:grpSpPr>
              <a:xfrm>
                <a:off x="707286" y="1983851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55" name="Rounded Rectangle 254"/>
                <p:cNvSpPr/>
                <p:nvPr>
                  <p:custDataLst>
                    <p:tags r:id="rId252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6" name="Rounded Rectangle 255"/>
                <p:cNvSpPr/>
                <p:nvPr>
                  <p:custDataLst>
                    <p:tags r:id="rId253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7" name="Rounded Rectangle 256"/>
                <p:cNvSpPr/>
                <p:nvPr>
                  <p:custDataLst>
                    <p:tags r:id="rId254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8" name="Rounded Rectangle 257"/>
                <p:cNvSpPr/>
                <p:nvPr>
                  <p:custDataLst>
                    <p:tags r:id="rId255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9" name="Rounded Rectangle 258"/>
                <p:cNvSpPr/>
                <p:nvPr>
                  <p:custDataLst>
                    <p:tags r:id="rId256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0" name="Rounded Rectangle 259"/>
                <p:cNvSpPr/>
                <p:nvPr>
                  <p:custDataLst>
                    <p:tags r:id="rId257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1" name="Rounded Rectangle 260"/>
                <p:cNvSpPr/>
                <p:nvPr>
                  <p:custDataLst>
                    <p:tags r:id="rId258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2" name="Rounded Rectangle 261"/>
                <p:cNvSpPr/>
                <p:nvPr>
                  <p:custDataLst>
                    <p:tags r:id="rId259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2" name="Group 1062"/>
              <p:cNvGrpSpPr/>
              <p:nvPr/>
            </p:nvGrpSpPr>
            <p:grpSpPr>
              <a:xfrm>
                <a:off x="707286" y="2128882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47" name="Rounded Rectangle 246"/>
                <p:cNvSpPr/>
                <p:nvPr>
                  <p:custDataLst>
                    <p:tags r:id="rId244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8" name="Rounded Rectangle 247"/>
                <p:cNvSpPr/>
                <p:nvPr>
                  <p:custDataLst>
                    <p:tags r:id="rId245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9" name="Rounded Rectangle 248"/>
                <p:cNvSpPr/>
                <p:nvPr>
                  <p:custDataLst>
                    <p:tags r:id="rId246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0" name="Rounded Rectangle 249"/>
                <p:cNvSpPr/>
                <p:nvPr>
                  <p:custDataLst>
                    <p:tags r:id="rId247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1" name="Rounded Rectangle 250"/>
                <p:cNvSpPr/>
                <p:nvPr>
                  <p:custDataLst>
                    <p:tags r:id="rId248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2" name="Rounded Rectangle 251"/>
                <p:cNvSpPr/>
                <p:nvPr>
                  <p:custDataLst>
                    <p:tags r:id="rId249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3" name="Rounded Rectangle 252"/>
                <p:cNvSpPr/>
                <p:nvPr>
                  <p:custDataLst>
                    <p:tags r:id="rId250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54" name="Rounded Rectangle 253"/>
                <p:cNvSpPr/>
                <p:nvPr>
                  <p:custDataLst>
                    <p:tags r:id="rId251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3" name="Group 1071"/>
              <p:cNvGrpSpPr/>
              <p:nvPr/>
            </p:nvGrpSpPr>
            <p:grpSpPr>
              <a:xfrm>
                <a:off x="707286" y="2273913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39" name="Rounded Rectangle 238"/>
                <p:cNvSpPr/>
                <p:nvPr>
                  <p:custDataLst>
                    <p:tags r:id="rId236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0" name="Rounded Rectangle 239"/>
                <p:cNvSpPr/>
                <p:nvPr>
                  <p:custDataLst>
                    <p:tags r:id="rId237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1" name="Rounded Rectangle 240"/>
                <p:cNvSpPr/>
                <p:nvPr>
                  <p:custDataLst>
                    <p:tags r:id="rId238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2" name="Rounded Rectangle 241"/>
                <p:cNvSpPr/>
                <p:nvPr>
                  <p:custDataLst>
                    <p:tags r:id="rId239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3" name="Rounded Rectangle 242"/>
                <p:cNvSpPr/>
                <p:nvPr>
                  <p:custDataLst>
                    <p:tags r:id="rId240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4" name="Rounded Rectangle 243"/>
                <p:cNvSpPr/>
                <p:nvPr>
                  <p:custDataLst>
                    <p:tags r:id="rId241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5" name="Rounded Rectangle 244"/>
                <p:cNvSpPr/>
                <p:nvPr>
                  <p:custDataLst>
                    <p:tags r:id="rId242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46" name="Rounded Rectangle 245"/>
                <p:cNvSpPr/>
                <p:nvPr>
                  <p:custDataLst>
                    <p:tags r:id="rId243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4" name="Group 1080"/>
              <p:cNvGrpSpPr/>
              <p:nvPr/>
            </p:nvGrpSpPr>
            <p:grpSpPr>
              <a:xfrm>
                <a:off x="707286" y="2418944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31" name="Rounded Rectangle 230"/>
                <p:cNvSpPr/>
                <p:nvPr>
                  <p:custDataLst>
                    <p:tags r:id="rId228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2" name="Rounded Rectangle 231"/>
                <p:cNvSpPr/>
                <p:nvPr>
                  <p:custDataLst>
                    <p:tags r:id="rId229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3" name="Rounded Rectangle 232"/>
                <p:cNvSpPr/>
                <p:nvPr>
                  <p:custDataLst>
                    <p:tags r:id="rId230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4" name="Rounded Rectangle 233"/>
                <p:cNvSpPr/>
                <p:nvPr>
                  <p:custDataLst>
                    <p:tags r:id="rId231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5" name="Rounded Rectangle 234"/>
                <p:cNvSpPr/>
                <p:nvPr>
                  <p:custDataLst>
                    <p:tags r:id="rId232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6" name="Rounded Rectangle 235"/>
                <p:cNvSpPr/>
                <p:nvPr>
                  <p:custDataLst>
                    <p:tags r:id="rId233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7" name="Rounded Rectangle 236"/>
                <p:cNvSpPr/>
                <p:nvPr>
                  <p:custDataLst>
                    <p:tags r:id="rId234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8" name="Rounded Rectangle 237"/>
                <p:cNvSpPr/>
                <p:nvPr>
                  <p:custDataLst>
                    <p:tags r:id="rId235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5" name="Group 1089"/>
              <p:cNvGrpSpPr/>
              <p:nvPr/>
            </p:nvGrpSpPr>
            <p:grpSpPr>
              <a:xfrm>
                <a:off x="707286" y="2563975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23" name="Rounded Rectangle 222"/>
                <p:cNvSpPr/>
                <p:nvPr>
                  <p:custDataLst>
                    <p:tags r:id="rId220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4" name="Rounded Rectangle 223"/>
                <p:cNvSpPr/>
                <p:nvPr>
                  <p:custDataLst>
                    <p:tags r:id="rId221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5" name="Rounded Rectangle 224"/>
                <p:cNvSpPr/>
                <p:nvPr>
                  <p:custDataLst>
                    <p:tags r:id="rId222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6" name="Rounded Rectangle 225"/>
                <p:cNvSpPr/>
                <p:nvPr>
                  <p:custDataLst>
                    <p:tags r:id="rId223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7" name="Rounded Rectangle 226"/>
                <p:cNvSpPr/>
                <p:nvPr>
                  <p:custDataLst>
                    <p:tags r:id="rId224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8" name="Rounded Rectangle 227"/>
                <p:cNvSpPr/>
                <p:nvPr>
                  <p:custDataLst>
                    <p:tags r:id="rId225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9" name="Rounded Rectangle 228"/>
                <p:cNvSpPr/>
                <p:nvPr>
                  <p:custDataLst>
                    <p:tags r:id="rId226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30" name="Rounded Rectangle 229"/>
                <p:cNvSpPr/>
                <p:nvPr>
                  <p:custDataLst>
                    <p:tags r:id="rId227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6" name="Group 1098"/>
              <p:cNvGrpSpPr/>
              <p:nvPr/>
            </p:nvGrpSpPr>
            <p:grpSpPr>
              <a:xfrm>
                <a:off x="707286" y="2709006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15" name="Rounded Rectangle 214"/>
                <p:cNvSpPr/>
                <p:nvPr>
                  <p:custDataLst>
                    <p:tags r:id="rId212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6" name="Rounded Rectangle 215"/>
                <p:cNvSpPr/>
                <p:nvPr>
                  <p:custDataLst>
                    <p:tags r:id="rId213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7" name="Rounded Rectangle 216"/>
                <p:cNvSpPr/>
                <p:nvPr>
                  <p:custDataLst>
                    <p:tags r:id="rId214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8" name="Rounded Rectangle 217"/>
                <p:cNvSpPr/>
                <p:nvPr>
                  <p:custDataLst>
                    <p:tags r:id="rId215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9" name="Rounded Rectangle 218"/>
                <p:cNvSpPr/>
                <p:nvPr>
                  <p:custDataLst>
                    <p:tags r:id="rId216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0" name="Rounded Rectangle 219"/>
                <p:cNvSpPr/>
                <p:nvPr>
                  <p:custDataLst>
                    <p:tags r:id="rId217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1" name="Rounded Rectangle 220"/>
                <p:cNvSpPr/>
                <p:nvPr>
                  <p:custDataLst>
                    <p:tags r:id="rId218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22" name="Rounded Rectangle 221"/>
                <p:cNvSpPr/>
                <p:nvPr>
                  <p:custDataLst>
                    <p:tags r:id="rId219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7" name="Group 1107"/>
              <p:cNvGrpSpPr/>
              <p:nvPr/>
            </p:nvGrpSpPr>
            <p:grpSpPr>
              <a:xfrm>
                <a:off x="707286" y="2854037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207" name="Rounded Rectangle 206"/>
                <p:cNvSpPr/>
                <p:nvPr>
                  <p:custDataLst>
                    <p:tags r:id="rId204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8" name="Rounded Rectangle 207"/>
                <p:cNvSpPr/>
                <p:nvPr>
                  <p:custDataLst>
                    <p:tags r:id="rId205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9" name="Rounded Rectangle 208"/>
                <p:cNvSpPr/>
                <p:nvPr>
                  <p:custDataLst>
                    <p:tags r:id="rId206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0" name="Rounded Rectangle 209"/>
                <p:cNvSpPr/>
                <p:nvPr>
                  <p:custDataLst>
                    <p:tags r:id="rId207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1" name="Rounded Rectangle 210"/>
                <p:cNvSpPr/>
                <p:nvPr>
                  <p:custDataLst>
                    <p:tags r:id="rId208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2" name="Rounded Rectangle 211"/>
                <p:cNvSpPr/>
                <p:nvPr>
                  <p:custDataLst>
                    <p:tags r:id="rId209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3" name="Rounded Rectangle 212"/>
                <p:cNvSpPr/>
                <p:nvPr>
                  <p:custDataLst>
                    <p:tags r:id="rId210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14" name="Rounded Rectangle 213"/>
                <p:cNvSpPr/>
                <p:nvPr>
                  <p:custDataLst>
                    <p:tags r:id="rId211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8" name="Group 1116"/>
              <p:cNvGrpSpPr/>
              <p:nvPr/>
            </p:nvGrpSpPr>
            <p:grpSpPr>
              <a:xfrm>
                <a:off x="707286" y="2999068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99" name="Rounded Rectangle 198"/>
                <p:cNvSpPr/>
                <p:nvPr>
                  <p:custDataLst>
                    <p:tags r:id="rId196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0" name="Rounded Rectangle 199"/>
                <p:cNvSpPr/>
                <p:nvPr>
                  <p:custDataLst>
                    <p:tags r:id="rId197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1" name="Rounded Rectangle 200"/>
                <p:cNvSpPr/>
                <p:nvPr>
                  <p:custDataLst>
                    <p:tags r:id="rId198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2" name="Rounded Rectangle 201"/>
                <p:cNvSpPr/>
                <p:nvPr>
                  <p:custDataLst>
                    <p:tags r:id="rId199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3" name="Rounded Rectangle 202"/>
                <p:cNvSpPr/>
                <p:nvPr>
                  <p:custDataLst>
                    <p:tags r:id="rId200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4" name="Rounded Rectangle 203"/>
                <p:cNvSpPr/>
                <p:nvPr>
                  <p:custDataLst>
                    <p:tags r:id="rId201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5" name="Rounded Rectangle 204"/>
                <p:cNvSpPr/>
                <p:nvPr>
                  <p:custDataLst>
                    <p:tags r:id="rId202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06" name="Rounded Rectangle 205"/>
                <p:cNvSpPr/>
                <p:nvPr>
                  <p:custDataLst>
                    <p:tags r:id="rId203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9" name="Group 1125"/>
              <p:cNvGrpSpPr/>
              <p:nvPr/>
            </p:nvGrpSpPr>
            <p:grpSpPr>
              <a:xfrm>
                <a:off x="707286" y="3144099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91" name="Rounded Rectangle 190"/>
                <p:cNvSpPr/>
                <p:nvPr>
                  <p:custDataLst>
                    <p:tags r:id="rId188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2" name="Rounded Rectangle 191"/>
                <p:cNvSpPr/>
                <p:nvPr>
                  <p:custDataLst>
                    <p:tags r:id="rId189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3" name="Rounded Rectangle 192"/>
                <p:cNvSpPr/>
                <p:nvPr>
                  <p:custDataLst>
                    <p:tags r:id="rId190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4" name="Rounded Rectangle 193"/>
                <p:cNvSpPr/>
                <p:nvPr>
                  <p:custDataLst>
                    <p:tags r:id="rId191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5" name="Rounded Rectangle 194"/>
                <p:cNvSpPr/>
                <p:nvPr>
                  <p:custDataLst>
                    <p:tags r:id="rId192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6" name="Rounded Rectangle 195"/>
                <p:cNvSpPr/>
                <p:nvPr>
                  <p:custDataLst>
                    <p:tags r:id="rId193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7" name="Rounded Rectangle 196"/>
                <p:cNvSpPr/>
                <p:nvPr>
                  <p:custDataLst>
                    <p:tags r:id="rId194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8" name="Rounded Rectangle 197"/>
                <p:cNvSpPr/>
                <p:nvPr>
                  <p:custDataLst>
                    <p:tags r:id="rId195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0" name="Group 1134"/>
              <p:cNvGrpSpPr/>
              <p:nvPr/>
            </p:nvGrpSpPr>
            <p:grpSpPr>
              <a:xfrm>
                <a:off x="707286" y="3289130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83" name="Rounded Rectangle 182"/>
                <p:cNvSpPr/>
                <p:nvPr>
                  <p:custDataLst>
                    <p:tags r:id="rId180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4" name="Rounded Rectangle 183"/>
                <p:cNvSpPr/>
                <p:nvPr>
                  <p:custDataLst>
                    <p:tags r:id="rId181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5" name="Rounded Rectangle 184"/>
                <p:cNvSpPr/>
                <p:nvPr>
                  <p:custDataLst>
                    <p:tags r:id="rId182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6" name="Rounded Rectangle 185"/>
                <p:cNvSpPr/>
                <p:nvPr>
                  <p:custDataLst>
                    <p:tags r:id="rId183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7" name="Rounded Rectangle 186"/>
                <p:cNvSpPr/>
                <p:nvPr>
                  <p:custDataLst>
                    <p:tags r:id="rId184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8" name="Rounded Rectangle 187"/>
                <p:cNvSpPr/>
                <p:nvPr>
                  <p:custDataLst>
                    <p:tags r:id="rId185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9" name="Rounded Rectangle 188"/>
                <p:cNvSpPr/>
                <p:nvPr>
                  <p:custDataLst>
                    <p:tags r:id="rId186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90" name="Rounded Rectangle 189"/>
                <p:cNvSpPr/>
                <p:nvPr>
                  <p:custDataLst>
                    <p:tags r:id="rId187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1" name="Group 1143"/>
              <p:cNvGrpSpPr/>
              <p:nvPr/>
            </p:nvGrpSpPr>
            <p:grpSpPr>
              <a:xfrm>
                <a:off x="707286" y="3434161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75" name="Rounded Rectangle 174"/>
                <p:cNvSpPr/>
                <p:nvPr>
                  <p:custDataLst>
                    <p:tags r:id="rId172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6" name="Rounded Rectangle 175"/>
                <p:cNvSpPr/>
                <p:nvPr>
                  <p:custDataLst>
                    <p:tags r:id="rId173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7" name="Rounded Rectangle 176"/>
                <p:cNvSpPr/>
                <p:nvPr>
                  <p:custDataLst>
                    <p:tags r:id="rId174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8" name="Rounded Rectangle 177"/>
                <p:cNvSpPr/>
                <p:nvPr>
                  <p:custDataLst>
                    <p:tags r:id="rId175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9" name="Rounded Rectangle 178"/>
                <p:cNvSpPr/>
                <p:nvPr>
                  <p:custDataLst>
                    <p:tags r:id="rId176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0" name="Rounded Rectangle 179"/>
                <p:cNvSpPr/>
                <p:nvPr>
                  <p:custDataLst>
                    <p:tags r:id="rId177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1" name="Rounded Rectangle 180"/>
                <p:cNvSpPr/>
                <p:nvPr>
                  <p:custDataLst>
                    <p:tags r:id="rId178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82" name="Rounded Rectangle 181"/>
                <p:cNvSpPr/>
                <p:nvPr>
                  <p:custDataLst>
                    <p:tags r:id="rId179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2" name="Group 1152"/>
              <p:cNvGrpSpPr/>
              <p:nvPr/>
            </p:nvGrpSpPr>
            <p:grpSpPr>
              <a:xfrm>
                <a:off x="707286" y="3579192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67" name="Rounded Rectangle 166"/>
                <p:cNvSpPr/>
                <p:nvPr>
                  <p:custDataLst>
                    <p:tags r:id="rId164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8" name="Rounded Rectangle 167"/>
                <p:cNvSpPr/>
                <p:nvPr>
                  <p:custDataLst>
                    <p:tags r:id="rId165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9" name="Rounded Rectangle 168"/>
                <p:cNvSpPr/>
                <p:nvPr>
                  <p:custDataLst>
                    <p:tags r:id="rId166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0" name="Rounded Rectangle 169"/>
                <p:cNvSpPr/>
                <p:nvPr>
                  <p:custDataLst>
                    <p:tags r:id="rId167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1" name="Rounded Rectangle 170"/>
                <p:cNvSpPr/>
                <p:nvPr>
                  <p:custDataLst>
                    <p:tags r:id="rId168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2" name="Rounded Rectangle 171"/>
                <p:cNvSpPr/>
                <p:nvPr>
                  <p:custDataLst>
                    <p:tags r:id="rId169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3" name="Rounded Rectangle 172"/>
                <p:cNvSpPr/>
                <p:nvPr>
                  <p:custDataLst>
                    <p:tags r:id="rId170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74" name="Rounded Rectangle 173"/>
                <p:cNvSpPr/>
                <p:nvPr>
                  <p:custDataLst>
                    <p:tags r:id="rId171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3" name="Group 1161"/>
              <p:cNvGrpSpPr/>
              <p:nvPr/>
            </p:nvGrpSpPr>
            <p:grpSpPr>
              <a:xfrm>
                <a:off x="707286" y="3724226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59" name="Rounded Rectangle 158"/>
                <p:cNvSpPr/>
                <p:nvPr>
                  <p:custDataLst>
                    <p:tags r:id="rId156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0" name="Rounded Rectangle 159"/>
                <p:cNvSpPr/>
                <p:nvPr>
                  <p:custDataLst>
                    <p:tags r:id="rId157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1" name="Rounded Rectangle 160"/>
                <p:cNvSpPr/>
                <p:nvPr>
                  <p:custDataLst>
                    <p:tags r:id="rId158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2" name="Rounded Rectangle 161"/>
                <p:cNvSpPr/>
                <p:nvPr>
                  <p:custDataLst>
                    <p:tags r:id="rId159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3" name="Rounded Rectangle 162"/>
                <p:cNvSpPr/>
                <p:nvPr>
                  <p:custDataLst>
                    <p:tags r:id="rId160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4" name="Rounded Rectangle 163"/>
                <p:cNvSpPr/>
                <p:nvPr>
                  <p:custDataLst>
                    <p:tags r:id="rId161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5" name="Rounded Rectangle 164"/>
                <p:cNvSpPr/>
                <p:nvPr>
                  <p:custDataLst>
                    <p:tags r:id="rId162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66" name="Rounded Rectangle 165"/>
                <p:cNvSpPr/>
                <p:nvPr>
                  <p:custDataLst>
                    <p:tags r:id="rId163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4" name="Group 1170"/>
              <p:cNvGrpSpPr/>
              <p:nvPr/>
            </p:nvGrpSpPr>
            <p:grpSpPr>
              <a:xfrm>
                <a:off x="1736968" y="1693789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51" name="Rounded Rectangle 150"/>
                <p:cNvSpPr/>
                <p:nvPr>
                  <p:custDataLst>
                    <p:tags r:id="rId148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2" name="Rounded Rectangle 151"/>
                <p:cNvSpPr/>
                <p:nvPr>
                  <p:custDataLst>
                    <p:tags r:id="rId149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3" name="Rounded Rectangle 152"/>
                <p:cNvSpPr/>
                <p:nvPr>
                  <p:custDataLst>
                    <p:tags r:id="rId150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4" name="Rounded Rectangle 153"/>
                <p:cNvSpPr/>
                <p:nvPr>
                  <p:custDataLst>
                    <p:tags r:id="rId151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5" name="Rounded Rectangle 154"/>
                <p:cNvSpPr/>
                <p:nvPr>
                  <p:custDataLst>
                    <p:tags r:id="rId152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6" name="Rounded Rectangle 155"/>
                <p:cNvSpPr/>
                <p:nvPr>
                  <p:custDataLst>
                    <p:tags r:id="rId153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7" name="Rounded Rectangle 156"/>
                <p:cNvSpPr/>
                <p:nvPr>
                  <p:custDataLst>
                    <p:tags r:id="rId154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8" name="Rounded Rectangle 157"/>
                <p:cNvSpPr/>
                <p:nvPr>
                  <p:custDataLst>
                    <p:tags r:id="rId155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5" name="Group 1179"/>
              <p:cNvGrpSpPr/>
              <p:nvPr/>
            </p:nvGrpSpPr>
            <p:grpSpPr>
              <a:xfrm>
                <a:off x="1736968" y="1838820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43" name="Rounded Rectangle 142"/>
                <p:cNvSpPr/>
                <p:nvPr>
                  <p:custDataLst>
                    <p:tags r:id="rId140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4" name="Rounded Rectangle 143"/>
                <p:cNvSpPr/>
                <p:nvPr>
                  <p:custDataLst>
                    <p:tags r:id="rId141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5" name="Rounded Rectangle 144"/>
                <p:cNvSpPr/>
                <p:nvPr>
                  <p:custDataLst>
                    <p:tags r:id="rId142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6" name="Rounded Rectangle 145"/>
                <p:cNvSpPr/>
                <p:nvPr>
                  <p:custDataLst>
                    <p:tags r:id="rId143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7" name="Rounded Rectangle 146"/>
                <p:cNvSpPr/>
                <p:nvPr>
                  <p:custDataLst>
                    <p:tags r:id="rId144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8" name="Rounded Rectangle 147"/>
                <p:cNvSpPr/>
                <p:nvPr>
                  <p:custDataLst>
                    <p:tags r:id="rId145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9" name="Rounded Rectangle 148"/>
                <p:cNvSpPr/>
                <p:nvPr>
                  <p:custDataLst>
                    <p:tags r:id="rId146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50" name="Rounded Rectangle 149"/>
                <p:cNvSpPr/>
                <p:nvPr>
                  <p:custDataLst>
                    <p:tags r:id="rId147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6" name="Group 1188"/>
              <p:cNvGrpSpPr/>
              <p:nvPr/>
            </p:nvGrpSpPr>
            <p:grpSpPr>
              <a:xfrm>
                <a:off x="1736968" y="1983851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35" name="Rounded Rectangle 134"/>
                <p:cNvSpPr/>
                <p:nvPr>
                  <p:custDataLst>
                    <p:tags r:id="rId132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6" name="Rounded Rectangle 135"/>
                <p:cNvSpPr/>
                <p:nvPr>
                  <p:custDataLst>
                    <p:tags r:id="rId133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7" name="Rounded Rectangle 136"/>
                <p:cNvSpPr/>
                <p:nvPr>
                  <p:custDataLst>
                    <p:tags r:id="rId134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8" name="Rounded Rectangle 137"/>
                <p:cNvSpPr/>
                <p:nvPr>
                  <p:custDataLst>
                    <p:tags r:id="rId135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9" name="Rounded Rectangle 138"/>
                <p:cNvSpPr/>
                <p:nvPr>
                  <p:custDataLst>
                    <p:tags r:id="rId136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0" name="Rounded Rectangle 139"/>
                <p:cNvSpPr/>
                <p:nvPr>
                  <p:custDataLst>
                    <p:tags r:id="rId137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1" name="Rounded Rectangle 140"/>
                <p:cNvSpPr/>
                <p:nvPr>
                  <p:custDataLst>
                    <p:tags r:id="rId138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42" name="Rounded Rectangle 141"/>
                <p:cNvSpPr/>
                <p:nvPr>
                  <p:custDataLst>
                    <p:tags r:id="rId139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7" name="Group 1197"/>
              <p:cNvGrpSpPr/>
              <p:nvPr/>
            </p:nvGrpSpPr>
            <p:grpSpPr>
              <a:xfrm>
                <a:off x="1736968" y="2128882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27" name="Rounded Rectangle 126"/>
                <p:cNvSpPr/>
                <p:nvPr>
                  <p:custDataLst>
                    <p:tags r:id="rId124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8" name="Rounded Rectangle 127"/>
                <p:cNvSpPr/>
                <p:nvPr>
                  <p:custDataLst>
                    <p:tags r:id="rId125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9" name="Rounded Rectangle 128"/>
                <p:cNvSpPr/>
                <p:nvPr>
                  <p:custDataLst>
                    <p:tags r:id="rId126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0" name="Rounded Rectangle 129"/>
                <p:cNvSpPr/>
                <p:nvPr>
                  <p:custDataLst>
                    <p:tags r:id="rId127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1" name="Rounded Rectangle 130"/>
                <p:cNvSpPr/>
                <p:nvPr>
                  <p:custDataLst>
                    <p:tags r:id="rId128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2" name="Rounded Rectangle 131"/>
                <p:cNvSpPr/>
                <p:nvPr>
                  <p:custDataLst>
                    <p:tags r:id="rId129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3" name="Rounded Rectangle 132"/>
                <p:cNvSpPr/>
                <p:nvPr>
                  <p:custDataLst>
                    <p:tags r:id="rId130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34" name="Rounded Rectangle 133"/>
                <p:cNvSpPr/>
                <p:nvPr>
                  <p:custDataLst>
                    <p:tags r:id="rId131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8" name="Group 1206"/>
              <p:cNvGrpSpPr/>
              <p:nvPr/>
            </p:nvGrpSpPr>
            <p:grpSpPr>
              <a:xfrm>
                <a:off x="1736968" y="2273913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19" name="Rounded Rectangle 118"/>
                <p:cNvSpPr/>
                <p:nvPr>
                  <p:custDataLst>
                    <p:tags r:id="rId116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0" name="Rounded Rectangle 119"/>
                <p:cNvSpPr/>
                <p:nvPr>
                  <p:custDataLst>
                    <p:tags r:id="rId117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1" name="Rounded Rectangle 120"/>
                <p:cNvSpPr/>
                <p:nvPr>
                  <p:custDataLst>
                    <p:tags r:id="rId118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2" name="Rounded Rectangle 121"/>
                <p:cNvSpPr/>
                <p:nvPr>
                  <p:custDataLst>
                    <p:tags r:id="rId119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3" name="Rounded Rectangle 122"/>
                <p:cNvSpPr/>
                <p:nvPr>
                  <p:custDataLst>
                    <p:tags r:id="rId120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4" name="Rounded Rectangle 123"/>
                <p:cNvSpPr/>
                <p:nvPr>
                  <p:custDataLst>
                    <p:tags r:id="rId121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5" name="Rounded Rectangle 124"/>
                <p:cNvSpPr/>
                <p:nvPr>
                  <p:custDataLst>
                    <p:tags r:id="rId122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26" name="Rounded Rectangle 125"/>
                <p:cNvSpPr/>
                <p:nvPr>
                  <p:custDataLst>
                    <p:tags r:id="rId123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9" name="Group 1215"/>
              <p:cNvGrpSpPr/>
              <p:nvPr/>
            </p:nvGrpSpPr>
            <p:grpSpPr>
              <a:xfrm>
                <a:off x="1736968" y="2418944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11" name="Rounded Rectangle 110"/>
                <p:cNvSpPr/>
                <p:nvPr>
                  <p:custDataLst>
                    <p:tags r:id="rId108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2" name="Rounded Rectangle 111"/>
                <p:cNvSpPr/>
                <p:nvPr>
                  <p:custDataLst>
                    <p:tags r:id="rId109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3" name="Rounded Rectangle 112"/>
                <p:cNvSpPr/>
                <p:nvPr>
                  <p:custDataLst>
                    <p:tags r:id="rId110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4" name="Rounded Rectangle 113"/>
                <p:cNvSpPr/>
                <p:nvPr>
                  <p:custDataLst>
                    <p:tags r:id="rId111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5" name="Rounded Rectangle 114"/>
                <p:cNvSpPr/>
                <p:nvPr>
                  <p:custDataLst>
                    <p:tags r:id="rId112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6" name="Rounded Rectangle 115"/>
                <p:cNvSpPr/>
                <p:nvPr>
                  <p:custDataLst>
                    <p:tags r:id="rId113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7" name="Rounded Rectangle 116"/>
                <p:cNvSpPr/>
                <p:nvPr>
                  <p:custDataLst>
                    <p:tags r:id="rId114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8" name="Rounded Rectangle 117"/>
                <p:cNvSpPr/>
                <p:nvPr>
                  <p:custDataLst>
                    <p:tags r:id="rId115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0" name="Group 1224"/>
              <p:cNvGrpSpPr/>
              <p:nvPr/>
            </p:nvGrpSpPr>
            <p:grpSpPr>
              <a:xfrm>
                <a:off x="1736968" y="2563975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103" name="Rounded Rectangle 102"/>
                <p:cNvSpPr/>
                <p:nvPr>
                  <p:custDataLst>
                    <p:tags r:id="rId100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4" name="Rounded Rectangle 103"/>
                <p:cNvSpPr/>
                <p:nvPr>
                  <p:custDataLst>
                    <p:tags r:id="rId101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5" name="Rounded Rectangle 104"/>
                <p:cNvSpPr/>
                <p:nvPr>
                  <p:custDataLst>
                    <p:tags r:id="rId102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6" name="Rounded Rectangle 105"/>
                <p:cNvSpPr/>
                <p:nvPr>
                  <p:custDataLst>
                    <p:tags r:id="rId103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7" name="Rounded Rectangle 106"/>
                <p:cNvSpPr/>
                <p:nvPr>
                  <p:custDataLst>
                    <p:tags r:id="rId104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8" name="Rounded Rectangle 107"/>
                <p:cNvSpPr/>
                <p:nvPr>
                  <p:custDataLst>
                    <p:tags r:id="rId105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9" name="Rounded Rectangle 108"/>
                <p:cNvSpPr/>
                <p:nvPr>
                  <p:custDataLst>
                    <p:tags r:id="rId106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10" name="Rounded Rectangle 109"/>
                <p:cNvSpPr/>
                <p:nvPr>
                  <p:custDataLst>
                    <p:tags r:id="rId107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1" name="Group 1233"/>
              <p:cNvGrpSpPr/>
              <p:nvPr/>
            </p:nvGrpSpPr>
            <p:grpSpPr>
              <a:xfrm>
                <a:off x="1736968" y="2709006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95" name="Rounded Rectangle 94"/>
                <p:cNvSpPr/>
                <p:nvPr>
                  <p:custDataLst>
                    <p:tags r:id="rId92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6" name="Rounded Rectangle 95"/>
                <p:cNvSpPr/>
                <p:nvPr>
                  <p:custDataLst>
                    <p:tags r:id="rId93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7" name="Rounded Rectangle 96"/>
                <p:cNvSpPr/>
                <p:nvPr>
                  <p:custDataLst>
                    <p:tags r:id="rId94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8" name="Rounded Rectangle 97"/>
                <p:cNvSpPr/>
                <p:nvPr>
                  <p:custDataLst>
                    <p:tags r:id="rId95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9" name="Rounded Rectangle 98"/>
                <p:cNvSpPr/>
                <p:nvPr>
                  <p:custDataLst>
                    <p:tags r:id="rId96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0" name="Rounded Rectangle 99"/>
                <p:cNvSpPr/>
                <p:nvPr>
                  <p:custDataLst>
                    <p:tags r:id="rId97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1" name="Rounded Rectangle 100"/>
                <p:cNvSpPr/>
                <p:nvPr>
                  <p:custDataLst>
                    <p:tags r:id="rId98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102" name="Rounded Rectangle 101"/>
                <p:cNvSpPr/>
                <p:nvPr>
                  <p:custDataLst>
                    <p:tags r:id="rId99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2" name="Group 1242"/>
              <p:cNvGrpSpPr/>
              <p:nvPr/>
            </p:nvGrpSpPr>
            <p:grpSpPr>
              <a:xfrm>
                <a:off x="1736968" y="2854037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87" name="Rounded Rectangle 86"/>
                <p:cNvSpPr/>
                <p:nvPr>
                  <p:custDataLst>
                    <p:tags r:id="rId84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8" name="Rounded Rectangle 87"/>
                <p:cNvSpPr/>
                <p:nvPr>
                  <p:custDataLst>
                    <p:tags r:id="rId85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9" name="Rounded Rectangle 88"/>
                <p:cNvSpPr/>
                <p:nvPr>
                  <p:custDataLst>
                    <p:tags r:id="rId86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0" name="Rounded Rectangle 89"/>
                <p:cNvSpPr/>
                <p:nvPr>
                  <p:custDataLst>
                    <p:tags r:id="rId87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1" name="Rounded Rectangle 90"/>
                <p:cNvSpPr/>
                <p:nvPr>
                  <p:custDataLst>
                    <p:tags r:id="rId88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2" name="Rounded Rectangle 91"/>
                <p:cNvSpPr/>
                <p:nvPr>
                  <p:custDataLst>
                    <p:tags r:id="rId89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3" name="Rounded Rectangle 92"/>
                <p:cNvSpPr/>
                <p:nvPr>
                  <p:custDataLst>
                    <p:tags r:id="rId90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94" name="Rounded Rectangle 93"/>
                <p:cNvSpPr/>
                <p:nvPr>
                  <p:custDataLst>
                    <p:tags r:id="rId91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3" name="Group 1251"/>
              <p:cNvGrpSpPr/>
              <p:nvPr/>
            </p:nvGrpSpPr>
            <p:grpSpPr>
              <a:xfrm>
                <a:off x="1736968" y="2999068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79" name="Rounded Rectangle 78"/>
                <p:cNvSpPr/>
                <p:nvPr>
                  <p:custDataLst>
                    <p:tags r:id="rId76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0" name="Rounded Rectangle 79"/>
                <p:cNvSpPr/>
                <p:nvPr>
                  <p:custDataLst>
                    <p:tags r:id="rId77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1" name="Rounded Rectangle 80"/>
                <p:cNvSpPr/>
                <p:nvPr>
                  <p:custDataLst>
                    <p:tags r:id="rId78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2" name="Rounded Rectangle 81"/>
                <p:cNvSpPr/>
                <p:nvPr>
                  <p:custDataLst>
                    <p:tags r:id="rId79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3" name="Rounded Rectangle 82"/>
                <p:cNvSpPr/>
                <p:nvPr>
                  <p:custDataLst>
                    <p:tags r:id="rId80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4" name="Rounded Rectangle 83"/>
                <p:cNvSpPr/>
                <p:nvPr>
                  <p:custDataLst>
                    <p:tags r:id="rId81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5" name="Rounded Rectangle 84"/>
                <p:cNvSpPr/>
                <p:nvPr>
                  <p:custDataLst>
                    <p:tags r:id="rId82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86" name="Rounded Rectangle 85"/>
                <p:cNvSpPr/>
                <p:nvPr>
                  <p:custDataLst>
                    <p:tags r:id="rId83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4" name="Group 1260"/>
              <p:cNvGrpSpPr/>
              <p:nvPr/>
            </p:nvGrpSpPr>
            <p:grpSpPr>
              <a:xfrm>
                <a:off x="1736968" y="3144099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71" name="Rounded Rectangle 70"/>
                <p:cNvSpPr/>
                <p:nvPr>
                  <p:custDataLst>
                    <p:tags r:id="rId68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2" name="Rounded Rectangle 71"/>
                <p:cNvSpPr/>
                <p:nvPr>
                  <p:custDataLst>
                    <p:tags r:id="rId69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3" name="Rounded Rectangle 72"/>
                <p:cNvSpPr/>
                <p:nvPr>
                  <p:custDataLst>
                    <p:tags r:id="rId70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4" name="Rounded Rectangle 73"/>
                <p:cNvSpPr/>
                <p:nvPr>
                  <p:custDataLst>
                    <p:tags r:id="rId71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5" name="Rounded Rectangle 74"/>
                <p:cNvSpPr/>
                <p:nvPr>
                  <p:custDataLst>
                    <p:tags r:id="rId72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6" name="Rounded Rectangle 75"/>
                <p:cNvSpPr/>
                <p:nvPr>
                  <p:custDataLst>
                    <p:tags r:id="rId73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7" name="Rounded Rectangle 76"/>
                <p:cNvSpPr/>
                <p:nvPr>
                  <p:custDataLst>
                    <p:tags r:id="rId74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8" name="Rounded Rectangle 77"/>
                <p:cNvSpPr/>
                <p:nvPr>
                  <p:custDataLst>
                    <p:tags r:id="rId75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5" name="Group 1269"/>
              <p:cNvGrpSpPr/>
              <p:nvPr/>
            </p:nvGrpSpPr>
            <p:grpSpPr>
              <a:xfrm>
                <a:off x="1736968" y="3289130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63" name="Rounded Rectangle 62"/>
                <p:cNvSpPr/>
                <p:nvPr>
                  <p:custDataLst>
                    <p:tags r:id="rId60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4" name="Rounded Rectangle 63"/>
                <p:cNvSpPr/>
                <p:nvPr>
                  <p:custDataLst>
                    <p:tags r:id="rId61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5" name="Rounded Rectangle 64"/>
                <p:cNvSpPr/>
                <p:nvPr>
                  <p:custDataLst>
                    <p:tags r:id="rId62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6" name="Rounded Rectangle 65"/>
                <p:cNvSpPr/>
                <p:nvPr>
                  <p:custDataLst>
                    <p:tags r:id="rId63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7" name="Rounded Rectangle 66"/>
                <p:cNvSpPr/>
                <p:nvPr>
                  <p:custDataLst>
                    <p:tags r:id="rId64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8" name="Rounded Rectangle 67"/>
                <p:cNvSpPr/>
                <p:nvPr>
                  <p:custDataLst>
                    <p:tags r:id="rId65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9" name="Rounded Rectangle 68"/>
                <p:cNvSpPr/>
                <p:nvPr>
                  <p:custDataLst>
                    <p:tags r:id="rId66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70" name="Rounded Rectangle 69"/>
                <p:cNvSpPr/>
                <p:nvPr>
                  <p:custDataLst>
                    <p:tags r:id="rId67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6" name="Group 1278"/>
              <p:cNvGrpSpPr/>
              <p:nvPr/>
            </p:nvGrpSpPr>
            <p:grpSpPr>
              <a:xfrm>
                <a:off x="1736968" y="3434161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55" name="Rounded Rectangle 54"/>
                <p:cNvSpPr/>
                <p:nvPr>
                  <p:custDataLst>
                    <p:tags r:id="rId52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6" name="Rounded Rectangle 55"/>
                <p:cNvSpPr/>
                <p:nvPr>
                  <p:custDataLst>
                    <p:tags r:id="rId53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7" name="Rounded Rectangle 56"/>
                <p:cNvSpPr/>
                <p:nvPr>
                  <p:custDataLst>
                    <p:tags r:id="rId54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8" name="Rounded Rectangle 57"/>
                <p:cNvSpPr/>
                <p:nvPr>
                  <p:custDataLst>
                    <p:tags r:id="rId55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9" name="Rounded Rectangle 58"/>
                <p:cNvSpPr/>
                <p:nvPr>
                  <p:custDataLst>
                    <p:tags r:id="rId56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0" name="Rounded Rectangle 59"/>
                <p:cNvSpPr/>
                <p:nvPr>
                  <p:custDataLst>
                    <p:tags r:id="rId57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1" name="Rounded Rectangle 60"/>
                <p:cNvSpPr/>
                <p:nvPr>
                  <p:custDataLst>
                    <p:tags r:id="rId58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62" name="Rounded Rectangle 61"/>
                <p:cNvSpPr/>
                <p:nvPr>
                  <p:custDataLst>
                    <p:tags r:id="rId59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7" name="Group 1287"/>
              <p:cNvGrpSpPr/>
              <p:nvPr/>
            </p:nvGrpSpPr>
            <p:grpSpPr>
              <a:xfrm>
                <a:off x="1736968" y="3579192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47" name="Rounded Rectangle 46"/>
                <p:cNvSpPr/>
                <p:nvPr>
                  <p:custDataLst>
                    <p:tags r:id="rId44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8" name="Rounded Rectangle 47"/>
                <p:cNvSpPr/>
                <p:nvPr>
                  <p:custDataLst>
                    <p:tags r:id="rId45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9" name="Rounded Rectangle 48"/>
                <p:cNvSpPr/>
                <p:nvPr>
                  <p:custDataLst>
                    <p:tags r:id="rId46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0" name="Rounded Rectangle 49"/>
                <p:cNvSpPr/>
                <p:nvPr>
                  <p:custDataLst>
                    <p:tags r:id="rId47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1" name="Rounded Rectangle 50"/>
                <p:cNvSpPr/>
                <p:nvPr>
                  <p:custDataLst>
                    <p:tags r:id="rId48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2" name="Rounded Rectangle 51"/>
                <p:cNvSpPr/>
                <p:nvPr>
                  <p:custDataLst>
                    <p:tags r:id="rId49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3" name="Rounded Rectangle 52"/>
                <p:cNvSpPr/>
                <p:nvPr>
                  <p:custDataLst>
                    <p:tags r:id="rId50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54" name="Rounded Rectangle 53"/>
                <p:cNvSpPr/>
                <p:nvPr>
                  <p:custDataLst>
                    <p:tags r:id="rId51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38" name="Group 1296"/>
              <p:cNvGrpSpPr/>
              <p:nvPr/>
            </p:nvGrpSpPr>
            <p:grpSpPr>
              <a:xfrm>
                <a:off x="1736968" y="3724226"/>
                <a:ext cx="939689" cy="103689"/>
                <a:chOff x="703378" y="1693789"/>
                <a:chExt cx="939689" cy="103689"/>
              </a:xfrm>
              <a:grpFill/>
            </p:grpSpPr>
            <p:sp>
              <p:nvSpPr>
                <p:cNvPr id="39" name="Rounded Rectangle 38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 rot="5400000">
                  <a:off x="699788" y="1697379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0" name="Rounded Rectangle 39"/>
                <p:cNvSpPr/>
                <p:nvPr>
                  <p:custDataLst>
                    <p:tags r:id="rId37"/>
                  </p:custDataLst>
                </p:nvPr>
              </p:nvSpPr>
              <p:spPr bwMode="auto">
                <a:xfrm rot="5400000">
                  <a:off x="820243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1" name="Rounded Rectangle 40"/>
                <p:cNvSpPr/>
                <p:nvPr>
                  <p:custDataLst>
                    <p:tags r:id="rId38"/>
                  </p:custDataLst>
                </p:nvPr>
              </p:nvSpPr>
              <p:spPr bwMode="auto">
                <a:xfrm rot="5400000">
                  <a:off x="940698" y="1697380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2" name="Rounded Rectangle 41"/>
                <p:cNvSpPr/>
                <p:nvPr>
                  <p:custDataLst>
                    <p:tags r:id="rId39"/>
                  </p:custDataLst>
                </p:nvPr>
              </p:nvSpPr>
              <p:spPr bwMode="auto">
                <a:xfrm rot="5400000">
                  <a:off x="118160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3" name="Rounded Rectangle 42"/>
                <p:cNvSpPr/>
                <p:nvPr>
                  <p:custDataLst>
                    <p:tags r:id="rId40"/>
                  </p:custDataLst>
                </p:nvPr>
              </p:nvSpPr>
              <p:spPr bwMode="auto">
                <a:xfrm rot="5400000">
                  <a:off x="1302063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" name="Rounded Rectangle 43"/>
                <p:cNvSpPr/>
                <p:nvPr>
                  <p:custDataLst>
                    <p:tags r:id="rId41"/>
                  </p:custDataLst>
                </p:nvPr>
              </p:nvSpPr>
              <p:spPr bwMode="auto">
                <a:xfrm rot="5400000">
                  <a:off x="1422518" y="1697381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" name="Rounded Rectangle 44"/>
                <p:cNvSpPr/>
                <p:nvPr>
                  <p:custDataLst>
                    <p:tags r:id="rId42"/>
                  </p:custDataLst>
                </p:nvPr>
              </p:nvSpPr>
              <p:spPr bwMode="auto">
                <a:xfrm rot="5400000">
                  <a:off x="1061153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6" name="Rounded Rectangle 45"/>
                <p:cNvSpPr/>
                <p:nvPr>
                  <p:custDataLst>
                    <p:tags r:id="rId43"/>
                  </p:custDataLst>
                </p:nvPr>
              </p:nvSpPr>
              <p:spPr bwMode="auto">
                <a:xfrm rot="5400000">
                  <a:off x="1542971" y="1697382"/>
                  <a:ext cx="103686" cy="96506"/>
                </a:xfrm>
                <a:prstGeom prst="roundRect">
                  <a:avLst>
                    <a:gd name="adj" fmla="val 5203"/>
                  </a:avLst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brightRoom" dir="t"/>
                </a:scene3d>
                <a:sp3d extrusionH="76200" prstMaterial="powder">
                  <a:bevelT w="12700" h="6350" prst="coolSlant"/>
                </a:sp3d>
              </p:spPr>
              <p:txBody>
                <a:bodyPr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b="1"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baseline="-250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</p:grpSp>
        </p:grpSp>
      </p:grpSp>
      <p:grpSp>
        <p:nvGrpSpPr>
          <p:cNvPr id="279" name="Group 278"/>
          <p:cNvGrpSpPr/>
          <p:nvPr>
            <p:custDataLst>
              <p:tags r:id="rId5"/>
            </p:custDataLst>
          </p:nvPr>
        </p:nvGrpSpPr>
        <p:grpSpPr>
          <a:xfrm>
            <a:off x="9191486" y="3704543"/>
            <a:ext cx="1103536" cy="1288664"/>
            <a:chOff x="2913547" y="2500538"/>
            <a:chExt cx="1688442" cy="2233981"/>
          </a:xfrm>
          <a:effectLst/>
        </p:grpSpPr>
        <p:pic>
          <p:nvPicPr>
            <p:cNvPr id="280" name="Picture 279" descr="thinner_intel_chip.png"/>
            <p:cNvPicPr>
              <a:picLocks noChangeAspect="1"/>
            </p:cNvPicPr>
            <p:nvPr/>
          </p:nvPicPr>
          <p:blipFill>
            <a:blip r:embed="rId27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913547" y="2500538"/>
              <a:ext cx="1688442" cy="22339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1" name="Rectangle 280"/>
            <p:cNvSpPr/>
            <p:nvPr>
              <p:custDataLst>
                <p:tags r:id="rId29"/>
              </p:custDataLst>
            </p:nvPr>
          </p:nvSpPr>
          <p:spPr bwMode="auto">
            <a:xfrm rot="5400000">
              <a:off x="3332090" y="3461190"/>
              <a:ext cx="867310" cy="1400909"/>
            </a:xfrm>
            <a:prstGeom prst="rect">
              <a:avLst/>
            </a:prstGeom>
            <a:blipFill dpi="0" rotWithShape="1">
              <a:blip r:embed="rId279" cstate="print">
                <a:alphaModFix amt="32000"/>
                <a:lum bright="-59000" contrast="6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100000" sy="100000" flip="none" algn="ctr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 extrusionH="76200" prstMaterial="plastic"/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282" name="Group 281"/>
            <p:cNvGrpSpPr/>
            <p:nvPr/>
          </p:nvGrpSpPr>
          <p:grpSpPr>
            <a:xfrm>
              <a:off x="3098538" y="2782107"/>
              <a:ext cx="1309870" cy="359726"/>
              <a:chOff x="3098538" y="2782107"/>
              <a:chExt cx="1309870" cy="359726"/>
            </a:xfrm>
          </p:grpSpPr>
          <p:sp>
            <p:nvSpPr>
              <p:cNvPr id="287" name="Rounded Rectangle 286"/>
              <p:cNvSpPr/>
              <p:nvPr>
                <p:custDataLst>
                  <p:tags r:id="rId33"/>
                </p:custDataLst>
              </p:nvPr>
            </p:nvSpPr>
            <p:spPr bwMode="auto">
              <a:xfrm rot="5400000">
                <a:off x="3577905" y="2777066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88" name="Rounded Rectangle 287"/>
              <p:cNvSpPr/>
              <p:nvPr>
                <p:custDataLst>
                  <p:tags r:id="rId34"/>
                </p:custDataLst>
              </p:nvPr>
            </p:nvSpPr>
            <p:spPr bwMode="auto">
              <a:xfrm rot="5400000">
                <a:off x="4043641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89" name="Rounded Rectangle 288"/>
              <p:cNvSpPr/>
              <p:nvPr>
                <p:custDataLst>
                  <p:tags r:id="rId35"/>
                </p:custDataLst>
              </p:nvPr>
            </p:nvSpPr>
            <p:spPr bwMode="auto">
              <a:xfrm rot="5400000">
                <a:off x="3103579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>
              <a:off x="3098538" y="3261623"/>
              <a:ext cx="1309870" cy="359725"/>
              <a:chOff x="3106515" y="3261623"/>
              <a:chExt cx="1309870" cy="359725"/>
            </a:xfrm>
          </p:grpSpPr>
          <p:sp>
            <p:nvSpPr>
              <p:cNvPr id="284" name="Rounded Rectangle 283"/>
              <p:cNvSpPr/>
              <p:nvPr>
                <p:custDataLst>
                  <p:tags r:id="rId30"/>
                </p:custDataLst>
              </p:nvPr>
            </p:nvSpPr>
            <p:spPr bwMode="auto">
              <a:xfrm rot="5400000">
                <a:off x="3585882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85" name="Rounded Rectangle 284"/>
              <p:cNvSpPr/>
              <p:nvPr>
                <p:custDataLst>
                  <p:tags r:id="rId31"/>
                </p:custDataLst>
              </p:nvPr>
            </p:nvSpPr>
            <p:spPr bwMode="auto">
              <a:xfrm rot="5400000">
                <a:off x="4051618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86" name="Rounded Rectangle 285"/>
              <p:cNvSpPr/>
              <p:nvPr>
                <p:custDataLst>
                  <p:tags r:id="rId32"/>
                </p:custDataLst>
              </p:nvPr>
            </p:nvSpPr>
            <p:spPr bwMode="auto">
              <a:xfrm rot="5400000">
                <a:off x="3111556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sp>
        <p:nvSpPr>
          <p:cNvPr id="290" name="Left Brace 289"/>
          <p:cNvSpPr/>
          <p:nvPr>
            <p:custDataLst>
              <p:tags r:id="rId6"/>
            </p:custDataLst>
          </p:nvPr>
        </p:nvSpPr>
        <p:spPr>
          <a:xfrm rot="16200000">
            <a:off x="5352079" y="1134801"/>
            <a:ext cx="437321" cy="8353891"/>
          </a:xfrm>
          <a:prstGeom prst="leftBrace">
            <a:avLst>
              <a:gd name="adj1" fmla="val 48029"/>
              <a:gd name="adj2" fmla="val 49189"/>
            </a:avLst>
          </a:prstGeom>
          <a:ln w="22225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TextBox 290"/>
          <p:cNvSpPr txBox="1"/>
          <p:nvPr>
            <p:custDataLst>
              <p:tags r:id="rId7"/>
            </p:custDataLst>
          </p:nvPr>
        </p:nvSpPr>
        <p:spPr>
          <a:xfrm>
            <a:off x="5259909" y="5425369"/>
            <a:ext cx="4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Trebuchet MS" pitchFamily="34" charset="0"/>
              </a:rPr>
              <a:t>+</a:t>
            </a:r>
          </a:p>
        </p:txBody>
      </p:sp>
      <p:sp>
        <p:nvSpPr>
          <p:cNvPr id="292" name="TextBox 291"/>
          <p:cNvSpPr txBox="1"/>
          <p:nvPr>
            <p:custDataLst>
              <p:tags r:id="rId8"/>
            </p:custDataLst>
          </p:nvPr>
        </p:nvSpPr>
        <p:spPr>
          <a:xfrm>
            <a:off x="676326" y="3173235"/>
            <a:ext cx="1400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Trebuchet MS" pitchFamily="34" charset="0"/>
              </a:rPr>
              <a:t>GPU</a:t>
            </a:r>
          </a:p>
        </p:txBody>
      </p:sp>
      <p:sp>
        <p:nvSpPr>
          <p:cNvPr id="293" name="TextBox 292"/>
          <p:cNvSpPr txBox="1"/>
          <p:nvPr>
            <p:custDataLst>
              <p:tags r:id="rId9"/>
            </p:custDataLst>
          </p:nvPr>
        </p:nvSpPr>
        <p:spPr>
          <a:xfrm>
            <a:off x="9184356" y="3173235"/>
            <a:ext cx="1109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99FE7"/>
                </a:solidFill>
                <a:latin typeface="Trebuchet MS" pitchFamily="34" charset="0"/>
              </a:rPr>
              <a:t>CPU</a:t>
            </a:r>
          </a:p>
        </p:txBody>
      </p:sp>
      <p:sp>
        <p:nvSpPr>
          <p:cNvPr id="294" name="TextBox 293"/>
          <p:cNvSpPr txBox="1"/>
          <p:nvPr>
            <p:custDataLst>
              <p:tags r:id="rId10"/>
            </p:custDataLst>
          </p:nvPr>
        </p:nvSpPr>
        <p:spPr>
          <a:xfrm>
            <a:off x="2110902" y="3032528"/>
            <a:ext cx="226213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  <a:latin typeface="Trebuchet MS" pitchFamily="34" charset="0"/>
              </a:rPr>
              <a:t>A few % of Code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  <a:latin typeface="Trebuchet MS" pitchFamily="34" charset="0"/>
              </a:rPr>
              <a:t>A large % of Time</a:t>
            </a:r>
          </a:p>
        </p:txBody>
      </p:sp>
      <p:sp>
        <p:nvSpPr>
          <p:cNvPr id="295" name="Rounded Rectangle 294"/>
          <p:cNvSpPr/>
          <p:nvPr>
            <p:custDataLst>
              <p:tags r:id="rId11"/>
            </p:custDataLst>
          </p:nvPr>
        </p:nvSpPr>
        <p:spPr>
          <a:xfrm>
            <a:off x="4389967" y="2539015"/>
            <a:ext cx="2192867" cy="798990"/>
          </a:xfrm>
          <a:prstGeom prst="roundRect">
            <a:avLst>
              <a:gd name="adj" fmla="val 9140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6" name="Left Arrow 295"/>
          <p:cNvSpPr/>
          <p:nvPr>
            <p:custDataLst>
              <p:tags r:id="rId12"/>
            </p:custDataLst>
          </p:nvPr>
        </p:nvSpPr>
        <p:spPr>
          <a:xfrm>
            <a:off x="1997964" y="2827029"/>
            <a:ext cx="2560320" cy="211667"/>
          </a:xfrm>
          <a:prstGeom prst="leftArrow">
            <a:avLst>
              <a:gd name="adj1" fmla="val 50000"/>
              <a:gd name="adj2" fmla="val 67949"/>
            </a:avLst>
          </a:prstGeom>
          <a:gradFill>
            <a:gsLst>
              <a:gs pos="0">
                <a:schemeClr val="tx2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7" name="TextBox 296"/>
          <p:cNvSpPr txBox="1"/>
          <p:nvPr>
            <p:custDataLst>
              <p:tags r:id="rId13"/>
            </p:custDataLst>
          </p:nvPr>
        </p:nvSpPr>
        <p:spPr>
          <a:xfrm>
            <a:off x="1841491" y="2569677"/>
            <a:ext cx="2512682" cy="2862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Trebuchet MS" pitchFamily="34" charset="0"/>
              </a:rPr>
              <a:t>Compute-Intensive Functions</a:t>
            </a:r>
          </a:p>
        </p:txBody>
      </p:sp>
      <p:sp>
        <p:nvSpPr>
          <p:cNvPr id="298" name="TextBox 297"/>
          <p:cNvSpPr txBox="1"/>
          <p:nvPr>
            <p:custDataLst>
              <p:tags r:id="rId14"/>
            </p:custDataLst>
          </p:nvPr>
        </p:nvSpPr>
        <p:spPr>
          <a:xfrm>
            <a:off x="6418064" y="2857324"/>
            <a:ext cx="24638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Trebuchet MS" pitchFamily="34" charset="0"/>
              </a:rPr>
              <a:t>Rest of Sequential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Trebuchet MS" pitchFamily="34" charset="0"/>
              </a:rPr>
              <a:t>CPU Code</a:t>
            </a:r>
          </a:p>
        </p:txBody>
      </p:sp>
      <p:sp>
        <p:nvSpPr>
          <p:cNvPr id="299" name="AutoShape 14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593488" y="3130612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chemeClr val="tx2">
                  <a:alpha val="44000"/>
                </a:schemeClr>
              </a:gs>
              <a:gs pos="100000">
                <a:srgbClr val="548200"/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tx2">
                    <a:alpha val="74000"/>
                  </a:schemeClr>
                </a:gs>
                <a:gs pos="100000">
                  <a:schemeClr val="tx2">
                    <a:lumMod val="50000"/>
                    <a:alpha val="79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0" name="AutoShape 14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593488" y="2602794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chemeClr val="tx2">
                  <a:alpha val="44000"/>
                </a:schemeClr>
              </a:gs>
              <a:gs pos="100000">
                <a:srgbClr val="548200"/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tx2">
                    <a:alpha val="74000"/>
                  </a:schemeClr>
                </a:gs>
                <a:gs pos="100000">
                  <a:schemeClr val="tx2">
                    <a:lumMod val="50000"/>
                    <a:alpha val="79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1" name="AutoShape 14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593488" y="2866703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chemeClr val="tx2">
                  <a:alpha val="44000"/>
                </a:schemeClr>
              </a:gs>
              <a:gs pos="100000">
                <a:srgbClr val="548200"/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tx2">
                    <a:alpha val="74000"/>
                  </a:schemeClr>
                </a:gs>
                <a:gs pos="100000">
                  <a:schemeClr val="tx2">
                    <a:lumMod val="50000"/>
                    <a:alpha val="79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2" name="AutoShape 14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4593488" y="1811067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72BFEE">
                  <a:alpha val="58000"/>
                </a:srgbClr>
              </a:gs>
              <a:gs pos="100000">
                <a:srgbClr val="1682C4">
                  <a:alpha val="82000"/>
                </a:srgb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rgbClr val="299FE7">
                    <a:alpha val="78000"/>
                  </a:srgbClr>
                </a:gs>
                <a:gs pos="100000">
                  <a:srgbClr val="1682C4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3" name="AutoShape 14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593488" y="2074976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72BFEE">
                  <a:alpha val="58000"/>
                </a:srgbClr>
              </a:gs>
              <a:gs pos="100000">
                <a:srgbClr val="1682C4">
                  <a:alpha val="82000"/>
                </a:srgb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rgbClr val="299FE7">
                    <a:alpha val="78000"/>
                  </a:srgbClr>
                </a:gs>
                <a:gs pos="100000">
                  <a:srgbClr val="1682C4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4" name="AutoShape 14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593488" y="2338885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72BFEE">
                  <a:alpha val="58000"/>
                </a:srgbClr>
              </a:gs>
              <a:gs pos="100000">
                <a:srgbClr val="1682C4">
                  <a:alpha val="82000"/>
                </a:srgb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rgbClr val="299FE7">
                    <a:alpha val="78000"/>
                  </a:srgbClr>
                </a:gs>
                <a:gs pos="100000">
                  <a:srgbClr val="1682C4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5" name="AutoShape 14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593488" y="3394521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72BFEE">
                  <a:alpha val="58000"/>
                </a:srgbClr>
              </a:gs>
              <a:gs pos="100000">
                <a:srgbClr val="1682C4">
                  <a:alpha val="82000"/>
                </a:srgb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rgbClr val="299FE7">
                    <a:alpha val="78000"/>
                  </a:srgbClr>
                </a:gs>
                <a:gs pos="100000">
                  <a:srgbClr val="1682C4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6" name="AutoShape 14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593488" y="3658430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72BFEE">
                  <a:alpha val="58000"/>
                </a:srgbClr>
              </a:gs>
              <a:gs pos="100000">
                <a:srgbClr val="1682C4">
                  <a:alpha val="82000"/>
                </a:srgb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rgbClr val="299FE7">
                    <a:alpha val="78000"/>
                  </a:srgbClr>
                </a:gs>
                <a:gs pos="100000">
                  <a:srgbClr val="1682C4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7" name="AutoShape 14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593488" y="3922339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72BFEE">
                  <a:alpha val="58000"/>
                </a:srgbClr>
              </a:gs>
              <a:gs pos="100000">
                <a:srgbClr val="1682C4">
                  <a:alpha val="82000"/>
                </a:srgb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rgbClr val="299FE7">
                    <a:alpha val="78000"/>
                  </a:srgbClr>
                </a:gs>
                <a:gs pos="100000">
                  <a:srgbClr val="1682C4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8" name="AutoShape 14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593488" y="4186248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72BFEE">
                  <a:alpha val="58000"/>
                </a:srgbClr>
              </a:gs>
              <a:gs pos="100000">
                <a:srgbClr val="1682C4">
                  <a:alpha val="82000"/>
                </a:srgb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rgbClr val="299FE7">
                    <a:alpha val="78000"/>
                  </a:srgbClr>
                </a:gs>
                <a:gs pos="100000">
                  <a:srgbClr val="1682C4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9" name="AutoShape 14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4593488" y="4450157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72BFEE">
                  <a:alpha val="58000"/>
                </a:srgbClr>
              </a:gs>
              <a:gs pos="100000">
                <a:srgbClr val="1682C4">
                  <a:alpha val="82000"/>
                </a:srgb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rgbClr val="299FE7">
                    <a:alpha val="78000"/>
                  </a:srgbClr>
                </a:gs>
                <a:gs pos="100000">
                  <a:srgbClr val="1682C4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10" name="AutoShape 14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593488" y="4714064"/>
            <a:ext cx="1785825" cy="142135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72BFEE">
                  <a:alpha val="58000"/>
                </a:srgbClr>
              </a:gs>
              <a:gs pos="100000">
                <a:srgbClr val="1682C4">
                  <a:alpha val="82000"/>
                </a:srgb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rgbClr val="299FE7">
                    <a:alpha val="78000"/>
                  </a:srgbClr>
                </a:gs>
                <a:gs pos="100000">
                  <a:srgbClr val="1682C4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11" name="Left Arrow 310"/>
          <p:cNvSpPr/>
          <p:nvPr>
            <p:custDataLst>
              <p:tags r:id="rId27"/>
            </p:custDataLst>
          </p:nvPr>
        </p:nvSpPr>
        <p:spPr>
          <a:xfrm flipH="1">
            <a:off x="6389330" y="2046649"/>
            <a:ext cx="2560320" cy="211667"/>
          </a:xfrm>
          <a:prstGeom prst="leftArrow">
            <a:avLst>
              <a:gd name="adj1" fmla="val 50000"/>
              <a:gd name="adj2" fmla="val 67949"/>
            </a:avLst>
          </a:prstGeom>
          <a:gradFill>
            <a:gsLst>
              <a:gs pos="0">
                <a:srgbClr val="299FE7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2" name="Left Arrow 311"/>
          <p:cNvSpPr/>
          <p:nvPr>
            <p:custDataLst>
              <p:tags r:id="rId28"/>
            </p:custDataLst>
          </p:nvPr>
        </p:nvSpPr>
        <p:spPr>
          <a:xfrm flipH="1">
            <a:off x="6389330" y="4026369"/>
            <a:ext cx="2560320" cy="211667"/>
          </a:xfrm>
          <a:prstGeom prst="leftArrow">
            <a:avLst>
              <a:gd name="adj1" fmla="val 50000"/>
              <a:gd name="adj2" fmla="val 67949"/>
            </a:avLst>
          </a:prstGeom>
          <a:gradFill>
            <a:gsLst>
              <a:gs pos="0">
                <a:srgbClr val="299FE7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3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172600" y="564453"/>
            <a:ext cx="8292822" cy="560153"/>
          </a:xfrm>
        </p:spPr>
        <p:txBody>
          <a:bodyPr/>
          <a:lstStyle/>
          <a:p>
            <a:r>
              <a:rPr lang="en-US" dirty="0"/>
              <a:t>Portability &amp;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172600" y="1185620"/>
            <a:ext cx="8292822" cy="4590571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1800" dirty="0">
                <a:solidFill>
                  <a:srgbClr val="76B900"/>
                </a:solidFill>
              </a:rPr>
              <a:t>Accelerated Libraries</a:t>
            </a:r>
          </a:p>
          <a:p>
            <a:pPr lvl="1">
              <a:spcBef>
                <a:spcPts val="1200"/>
              </a:spcBef>
            </a:pPr>
            <a:r>
              <a:rPr lang="en-US" sz="1800" dirty="0"/>
              <a:t>High performance with little or no code change</a:t>
            </a:r>
          </a:p>
          <a:p>
            <a:pPr lvl="1">
              <a:spcBef>
                <a:spcPts val="1200"/>
              </a:spcBef>
            </a:pPr>
            <a:r>
              <a:rPr lang="en-US" sz="1800" dirty="0"/>
              <a:t>Limited by what libraries are available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solidFill>
                  <a:srgbClr val="76B900"/>
                </a:solidFill>
              </a:rPr>
              <a:t>Compiler Directives</a:t>
            </a:r>
          </a:p>
          <a:p>
            <a:pPr lvl="1">
              <a:spcBef>
                <a:spcPts val="1200"/>
              </a:spcBef>
            </a:pPr>
            <a:r>
              <a:rPr lang="en-US" sz="1800" dirty="0"/>
              <a:t>High Level: Based on existing languages; simple, familiar, portable</a:t>
            </a:r>
          </a:p>
          <a:p>
            <a:pPr lvl="1">
              <a:spcBef>
                <a:spcPts val="1200"/>
              </a:spcBef>
            </a:pPr>
            <a:r>
              <a:rPr lang="en-US" sz="1800" dirty="0"/>
              <a:t>High Level: Performance may not be optimal 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solidFill>
                  <a:srgbClr val="76B900"/>
                </a:solidFill>
              </a:rPr>
              <a:t>Parallel Language Extensions</a:t>
            </a:r>
          </a:p>
          <a:p>
            <a:pPr lvl="1">
              <a:spcBef>
                <a:spcPts val="1200"/>
              </a:spcBef>
            </a:pPr>
            <a:r>
              <a:rPr lang="en-US" sz="1800" dirty="0"/>
              <a:t>Greater flexibility and control for maximum performance</a:t>
            </a:r>
          </a:p>
          <a:p>
            <a:pPr lvl="1">
              <a:spcBef>
                <a:spcPts val="1200"/>
              </a:spcBef>
            </a:pPr>
            <a:r>
              <a:rPr lang="en-US" sz="1800" dirty="0"/>
              <a:t>Often less portable and more time consuming to implement</a:t>
            </a:r>
          </a:p>
          <a:p>
            <a:pPr lvl="1"/>
            <a:endParaRPr lang="en-US" sz="1800" dirty="0"/>
          </a:p>
        </p:txBody>
      </p:sp>
      <p:grpSp>
        <p:nvGrpSpPr>
          <p:cNvPr id="4" name="Group 3"/>
          <p:cNvGrpSpPr/>
          <p:nvPr>
            <p:custDataLst>
              <p:tags r:id="rId4"/>
            </p:custDataLst>
          </p:nvPr>
        </p:nvGrpSpPr>
        <p:grpSpPr>
          <a:xfrm>
            <a:off x="306257" y="1078638"/>
            <a:ext cx="1866343" cy="4468781"/>
            <a:chOff x="135842" y="447308"/>
            <a:chExt cx="1866343" cy="5632539"/>
          </a:xfrm>
        </p:grpSpPr>
        <p:sp>
          <p:nvSpPr>
            <p:cNvPr id="6" name="Up-Down Arrow 5"/>
            <p:cNvSpPr/>
            <p:nvPr>
              <p:custDataLst>
                <p:tags r:id="rId5"/>
              </p:custDataLst>
            </p:nvPr>
          </p:nvSpPr>
          <p:spPr>
            <a:xfrm>
              <a:off x="701152" y="937790"/>
              <a:ext cx="735724" cy="4651584"/>
            </a:xfrm>
            <a:prstGeom prst="upDownArrow">
              <a:avLst/>
            </a:prstGeom>
            <a:solidFill>
              <a:schemeClr val="tx2"/>
            </a:solidFill>
            <a:ln w="25400" cap="flat" cmpd="sng" algn="ctr">
              <a:solidFill>
                <a:schemeClr val="tx2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>
              <p:custDataLst>
                <p:tags r:id="rId6"/>
              </p:custDataLst>
            </p:nvPr>
          </p:nvSpPr>
          <p:spPr>
            <a:xfrm rot="16200000">
              <a:off x="795525" y="-114775"/>
              <a:ext cx="546978" cy="1671144"/>
            </a:xfrm>
            <a:prstGeom prst="rect">
              <a:avLst/>
            </a:prstGeom>
            <a:noFill/>
            <a:ln/>
          </p:spPr>
          <p:txBody>
            <a:bodyPr vert="vert"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2"/>
                  </a:solidFill>
                  <a:latin typeface="Trebuchet MS" panose="020B0603020202020204" pitchFamily="34" charset="0"/>
                </a:rPr>
                <a:t>Portability</a:t>
              </a:r>
            </a:p>
          </p:txBody>
        </p:sp>
        <p:sp>
          <p:nvSpPr>
            <p:cNvPr id="8" name="TextBox 7"/>
            <p:cNvSpPr txBox="1"/>
            <p:nvPr>
              <p:custDataLst>
                <p:tags r:id="rId7"/>
              </p:custDataLst>
            </p:nvPr>
          </p:nvSpPr>
          <p:spPr>
            <a:xfrm rot="16200000">
              <a:off x="795525" y="4873186"/>
              <a:ext cx="546978" cy="1866343"/>
            </a:xfrm>
            <a:prstGeom prst="rect">
              <a:avLst/>
            </a:prstGeom>
            <a:noFill/>
            <a:ln/>
          </p:spPr>
          <p:txBody>
            <a:bodyPr vert="vert"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2"/>
                  </a:solidFill>
                  <a:latin typeface="Trebuchet MS" panose="020B0603020202020204" pitchFamily="34" charset="0"/>
                </a:rPr>
                <a:t>Performance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0960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98348" y="346859"/>
            <a:ext cx="9976104" cy="5909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Code for Portability &amp; Performance</a:t>
            </a:r>
          </a:p>
        </p:txBody>
      </p:sp>
      <p:graphicFrame>
        <p:nvGraphicFramePr>
          <p:cNvPr id="3" name="Diagram 2"/>
          <p:cNvGraphicFramePr/>
          <p:nvPr>
            <p:custDataLst>
              <p:tags r:id="rId3"/>
            </p:custDataLst>
            <p:extLst/>
          </p:nvPr>
        </p:nvGraphicFramePr>
        <p:xfrm>
          <a:off x="0" y="1066284"/>
          <a:ext cx="10878207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1857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AA30959-879D-43A6-82E8-8593726FBDE1}_7.png&quot;/&gt;&lt;left val=&quot;585&quot;/&gt;&lt;top val=&quot;23&quot;/&gt;&lt;width val=&quot;267&quot;/&gt;&lt;height val=&quot;42&quot;/&gt;&lt;hasText val=&quot;1&quot;/&gt;&lt;/Image&gt;&lt;/ThreeDShapeInfo&gt;"/>
  <p:tag name="PRESENTER_SHAPETEXTINFO" val="&lt;ShapeTextInfo&gt;&lt;TableIndex row=&quot;-1&quot; col=&quot;-1&quot;&gt;&lt;linesCount val=&quot;2&quot;/&gt;&lt;lineCharCount val=&quot;23&quot;/&gt;&lt;lineCharCount val=&quot;29&quot;/&gt;&lt;/TableIndex&gt;&lt;/ShapeTextInfo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958B520B-8304-493F-A873-42D45A3AA421}_7.png&quot;/&gt;&lt;left val=&quot;585&quot;/&gt;&lt;top val=&quot;173&quot;/&gt;&lt;width val=&quot;267&quot;/&gt;&lt;height val=&quot;60&quot;/&gt;&lt;hasText val=&quot;1&quot;/&gt;&lt;/Image&gt;&lt;/ThreeDShapeInfo&gt;"/>
  <p:tag name="PRESENTER_SHAPETEXTINFO" val="&lt;ShapeTextInfo&gt;&lt;TableIndex row=&quot;-1&quot; col=&quot;-1&quot;&gt;&lt;linesCount val=&quot;2&quot;/&gt;&lt;lineCharCount val=&quot;13&quot;/&gt;&lt;lineCharCount val=&quot;16&quot;/&gt;&lt;/TableIndex&gt;&lt;/ShapeTextInfo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DC9EAF0D-871A-442B-AD21-9D1054EA11EB}_7.png&quot;/&gt;&lt;left val=&quot;374&quot;/&gt;&lt;top val=&quot;444&quot;/&gt;&lt;width val=&quot;489&quot;/&gt;&lt;height val=&quot;42&quot;/&gt;&lt;hasText val=&quot;1&quot;/&gt;&lt;/Image&gt;&lt;/ThreeDShapeInfo&gt;"/>
  <p:tag name="PRESENTER_SHAPETEXTINFO" val="&lt;ShapeTextInfo&gt;&lt;TableIndex row=&quot;-1&quot; col=&quot;-1&quot;&gt;&lt;linesCount val=&quot;4&quot;/&gt;&lt;lineCharCount val=&quot;93&quot;/&gt;&lt;lineCharCount val=&quot;81&quot;/&gt;&lt;lineCharCount val=&quot;81&quot;/&gt;&lt;lineCharCount val=&quot;88&quot;/&gt;&lt;/TableIndex&gt;&lt;/ShapeTextInfo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506E894C-2AE5-4254-95FA-B8A69CFECE30}&quot;/&gt;&lt;isInvalidForFieldText val=&quot;0&quot;/&gt;&lt;Image&gt;&lt;filename val=&quot;C:\Users\jlarkin\AppData\Local\Temp\~CaBB85\data\asimages\{506E894C-2AE5-4254-95FA-B8A69CFECE30}_7.png&quot;/&gt;&lt;left val=&quot;321&quot;/&gt;&lt;top val=&quot;290&quot;/&gt;&lt;width val=&quot;240&quot;/&gt;&lt;height val=&quot;104&quot;/&gt;&lt;hasText val=&quot;1&quot;/&gt;&lt;/Image&gt;&lt;/ThreeDShapeInfo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4734E373-ACE8-474D-851B-8CC579C75B3A}_7.png&quot;/&gt;&lt;left val=&quot;307&quot;/&gt;&lt;top val=&quot;242&quot;/&gt;&lt;width val=&quot;267&quot;/&gt;&lt;height val=&quot;42&quot;/&gt;&lt;hasText val=&quot;1&quot;/&gt;&lt;/Image&gt;&lt;/ThreeDShapeInfo&gt;"/>
  <p:tag name="PRESENTER_SHAPETEXTINFO" val="&lt;ShapeTextInfo&gt;&lt;TableIndex row=&quot;-1&quot; col=&quot;-1&quot;&gt;&lt;linesCount val=&quot;2&quot;/&gt;&lt;lineCharCount val=&quot;12&quot;/&gt;&lt;lineCharCount val=&quot;23&quot;/&gt;&lt;/TableIndex&gt;&lt;/ShapeTextInfo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CBEF7323-7479-41A8-B0E8-C5473928AA06}_7.png&quot;/&gt;&lt;left val=&quot;308&quot;/&gt;&lt;top val=&quot;389&quot;/&gt;&lt;width val=&quot;267&quot;/&gt;&lt;height val=&quot;60&quot;/&gt;&lt;hasText val=&quot;1&quot;/&gt;&lt;/Image&gt;&lt;/ThreeDShapeInfo&gt;"/>
  <p:tag name="PRESENTER_SHAPETEXTINFO" val="&lt;ShapeTextInfo&gt;&lt;TableIndex row=&quot;-1&quot; col=&quot;-1&quot;&gt;&lt;linesCount val=&quot;2&quot;/&gt;&lt;lineCharCount val=&quot;14&quot;/&gt;&lt;lineCharCount val=&quot;19&quot;/&gt;&lt;/TableIndex&gt;&lt;/ShapeTextInfo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49994909-F33C-4CC1-A4F2-931BF986F12C}_7.png&quot;/&gt;&lt;left val=&quot;308&quot;/&gt;&lt;top val=&quot;12&quot;/&gt;&lt;width val=&quot;267&quot;/&gt;&lt;height val=&quot;211&quot;/&gt;&lt;hasText val=&quot;1&quot;/&gt;&lt;/Image&gt;&lt;/ThreeDShapeInfo&gt;"/>
  <p:tag name="PRESENTER_SHAPETEXTINFO" val="&lt;ShapeTextInfo&gt;&lt;TableIndex row=&quot;-1&quot; col=&quot;-1&quot;&gt;&lt;linesCount val=&quot;9&quot;/&gt;&lt;lineCharCount val=&quot;8&quot;/&gt;&lt;lineCharCount val=&quot;2&quot;/&gt;&lt;lineCharCount val=&quot;16&quot;/&gt;&lt;lineCharCount val=&quot;22&quot;/&gt;&lt;lineCharCount val=&quot;30&quot;/&gt;&lt;lineCharCount val=&quot;6&quot;/&gt;&lt;lineCharCount val=&quot;20&quot;/&gt;&lt;lineCharCount val=&quot;4&quot;/&gt;&lt;lineCharCount val=&quot;1&quot;/&gt;&lt;/TableIndex&gt;&lt;/ShapeTextInfo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8370FAC5-B154-455B-9091-2C45D8B076D1}_7.png&quot;/&gt;&lt;left val=&quot;585&quot;/&gt;&lt;top val=&quot;230&quot;/&gt;&lt;width val=&quot;267&quot;/&gt;&lt;height val=&quot;212&quot;/&gt;&lt;hasText val=&quot;1&quot;/&gt;&lt;/Image&gt;&lt;/ThreeDShapeInfo&gt;"/>
  <p:tag name="PRESENTER_SHAPETEXTINFO" val="&lt;ShapeTextInfo&gt;&lt;TableIndex row=&quot;-1&quot; col=&quot;-1&quot;&gt;&lt;linesCount val=&quot;5&quot;/&gt;&lt;lineCharCount val=&quot;7&quot;/&gt;&lt;lineCharCount val=&quot;1&quot;/&gt;&lt;lineCharCount val=&quot;12&quot;/&gt;&lt;lineCharCount val=&quot;1&quot;/&gt;&lt;lineCharCount val=&quot;13&quot;/&gt;&lt;/TableIndex&gt;&lt;/ShapeTextInfo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77BB7073-A43C-42B0-995F-FB0EEDF15E70}_7.png&quot;/&gt;&lt;left val=&quot;0&quot;/&gt;&lt;top val=&quot;87&quot;/&gt;&lt;width val=&quot;309&quot;/&gt;&lt;height val=&quot;249&quot;/&gt;&lt;hasText val=&quot;1&quot;/&gt;&lt;/Image&gt;&lt;/ThreeDShapeInfo&gt;"/>
  <p:tag name="PRESENTER_SHAPETEXTINFO" val="&lt;ShapeTextInfo&gt;&lt;TableIndex row=&quot;-1&quot; col=&quot;-1&quot;&gt;&lt;linesCount val=&quot;5&quot;/&gt;&lt;lineCharCount val=&quot;8&quot;/&gt;&lt;lineCharCount val=&quot;29&quot;/&gt;&lt;lineCharCount val=&quot;1&quot;/&gt;&lt;lineCharCount val=&quot;26&quot;/&gt;&lt;lineCharCount val=&quot;29&quot;/&gt;&lt;/TableIndex&gt;&lt;/ShapeTextInfo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49994909-F33C-4CC1-A4F2-931BF986F12C}_7.png&quot;/&gt;&lt;left val=&quot;308&quot;/&gt;&lt;top val=&quot;12&quot;/&gt;&lt;width val=&quot;267&quot;/&gt;&lt;height val=&quot;211&quot;/&gt;&lt;hasText val=&quot;1&quot;/&gt;&lt;/Image&gt;&lt;/ThreeDShapeInfo&gt;"/>
  <p:tag name="PRESENTER_SHAPETEXTINFO" val="&lt;ShapeTextInfo&gt;&lt;TableIndex row=&quot;-1&quot; col=&quot;-1&quot;&gt;&lt;linesCount val=&quot;9&quot;/&gt;&lt;lineCharCount val=&quot;8&quot;/&gt;&lt;lineCharCount val=&quot;2&quot;/&gt;&lt;lineCharCount val=&quot;16&quot;/&gt;&lt;lineCharCount val=&quot;22&quot;/&gt;&lt;lineCharCount val=&quot;30&quot;/&gt;&lt;lineCharCount val=&quot;6&quot;/&gt;&lt;lineCharCount val=&quot;20&quot;/&gt;&lt;lineCharCount val=&quot;4&quot;/&gt;&lt;lineCharCount val=&quot;1&quot;/&gt;&lt;/TableIndex&gt;&lt;/ShapeTextInfo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AA30959-879D-43A6-82E8-8593726FBDE1}_7.png&quot;/&gt;&lt;left val=&quot;585&quot;/&gt;&lt;top val=&quot;23&quot;/&gt;&lt;width val=&quot;267&quot;/&gt;&lt;height val=&quot;42&quot;/&gt;&lt;hasText val=&quot;1&quot;/&gt;&lt;/Image&gt;&lt;/ThreeDShapeInfo&gt;"/>
  <p:tag name="PRESENTER_SHAPETEXTINFO" val="&lt;ShapeTextInfo&gt;&lt;TableIndex row=&quot;-1&quot; col=&quot;-1&quot;&gt;&lt;linesCount val=&quot;2&quot;/&gt;&lt;lineCharCount val=&quot;23&quot;/&gt;&lt;lineCharCount val=&quot;29&quot;/&gt;&lt;/TableIndex&gt;&lt;/ShapeTextInfo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958B520B-8304-493F-A873-42D45A3AA421}_7.png&quot;/&gt;&lt;left val=&quot;585&quot;/&gt;&lt;top val=&quot;173&quot;/&gt;&lt;width val=&quot;267&quot;/&gt;&lt;height val=&quot;60&quot;/&gt;&lt;hasText val=&quot;1&quot;/&gt;&lt;/Image&gt;&lt;/ThreeDShapeInfo&gt;"/>
  <p:tag name="PRESENTER_SHAPETEXTINFO" val="&lt;ShapeTextInfo&gt;&lt;TableIndex row=&quot;-1&quot; col=&quot;-1&quot;&gt;&lt;linesCount val=&quot;2&quot;/&gt;&lt;lineCharCount val=&quot;13&quot;/&gt;&lt;lineCharCount val=&quot;16&quot;/&gt;&lt;/TableIndex&gt;&lt;/ShapeTextInfo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SlideThumbPath val=&quot;Slide24.PNG&quot;/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5942662E-4DDA-4AF1-9189-4E603C748AB0}_9.png&quot;/&gt;&lt;left val=&quot;24&quot;/&gt;&lt;top val=&quot;40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18&quot;/&gt;&lt;/TableIndex&gt;&lt;/ShapeTextInfo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DB118C51-A9ED-47FE-93E9-7BAEA64581B5}_9.png&quot;/&gt;&lt;left val=&quot;22&quot;/&gt;&lt;top val=&quot;128&quot;/&gt;&lt;width val=&quot;108&quot;/&gt;&lt;height val=&quot;73&quot;/&gt;&lt;hasText val=&quot;1&quot;/&gt;&lt;/Image&gt;&lt;/ThreeDShapeInfo&gt;"/>
  <p:tag name="PRESENTER_SHAPETEXTINFO" val="&lt;ShapeTextInfo&gt;&lt;TableIndex row=&quot;-1&quot; col=&quot;-1&quot;&gt;&lt;linesCount val=&quot;3&quot;/&gt;&lt;lineCharCount val=&quot;7&quot;/&gt;&lt;lineCharCount val=&quot;5&quot;/&gt;&lt;lineCharCount val=&quot;8&quot;/&gt;&lt;/TableIndex&gt;&lt;/ShapeTextInfo&gt;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587ED8C9-689D-47A9-9328-3A663A7554A8}_9.png&quot;/&gt;&lt;left val=&quot;22&quot;/&gt;&lt;top val=&quot;219&quot;/&gt;&lt;width val=&quot;111&quot;/&gt;&lt;height val=&quot;72&quot;/&gt;&lt;hasText val=&quot;1&quot;/&gt;&lt;/Image&gt;&lt;/ThreeDShapeInfo&gt;"/>
  <p:tag name="PRESENTER_SHAPETEXTINFO" val="&lt;ShapeTextInfo&gt;&lt;TableIndex row=&quot;-1&quot; col=&quot;-1&quot;&gt;&lt;linesCount val=&quot;3&quot;/&gt;&lt;lineCharCount val=&quot;9&quot;/&gt;&lt;lineCharCount val=&quot;9&quot;/&gt;&lt;lineCharCount val=&quot;9&quot;/&gt;&lt;/TableIndex&gt;&lt;/ShapeTextInfo&gt;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086AE815-33D7-4EF9-953F-D94A322FF45E}_12.png&quot;/&gt;&lt;left val=&quot;122&quot;/&gt;&lt;top val=&quot;3&quot;/&gt;&lt;width val=&quot;620&quot;/&gt;&lt;height val=&quot;115&quot;/&gt;&lt;hasText val=&quot;1&quot;/&gt;&lt;/Image&gt;&lt;/ThreeDShapeInfo&gt;"/>
  <p:tag name="PRESENTER_SHAPETEXTINFO" val="&lt;ShapeTextInfo&gt;&lt;TableIndex row=&quot;-1&quot; col=&quot;-1&quot;&gt;&lt;linesCount val=&quot;2&quot;/&gt;&lt;lineCharCount val=&quot;22&quot;/&gt;&lt;lineCharCount val=&quot;12&quot;/&gt;&lt;/TableIndex&gt;&lt;/ShapeTextInfo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C8E28E8-7B5D-43C9-B15D-067B8D2B91B4}_9.png&quot;/&gt;&lt;left val=&quot;22&quot;/&gt;&lt;top val=&quot;311&quot;/&gt;&lt;width val=&quot;111&quot;/&gt;&lt;height val=&quot;72&quot;/&gt;&lt;hasText val=&quot;1&quot;/&gt;&lt;/Image&gt;&lt;/ThreeDShapeInfo&gt;"/>
  <p:tag name="PRESENTER_SHAPETEXTINFO" val="&lt;ShapeTextInfo&gt;&lt;TableIndex row=&quot;-1&quot; col=&quot;-1&quot;&gt;&lt;linesCount val=&quot;3&quot;/&gt;&lt;lineCharCount val=&quot;9&quot;/&gt;&lt;lineCharCount val=&quot;5&quot;/&gt;&lt;lineCharCount val=&quot;8&quot;/&gt;&lt;/TableIndex&gt;&lt;/ShapeTextInfo&gt;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46A844F-5B02-4CA5-8956-9A4B61C5FDE2}&quot;/&gt;&lt;isInvalidForFieldText val=&quot;0&quot;/&gt;&lt;Image&gt;&lt;filename val=&quot;C:\Users\jlarkin\AppData\Local\Temp\~CaBB85\data\asimages\{746A844F-5B02-4CA5-8956-9A4B61C5FDE2}_12.png&quot;/&gt;&lt;left val=&quot;351&quot;/&gt;&lt;top val=&quot;126&quot;/&gt;&lt;width val=&quot;166&quot;/&gt;&lt;height val=&quot;273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22203528-D5BD-4029-95F7-CDF99FBD2E63}_12.png&quot;/&gt;&lt;left val=&quot;340&quot;/&gt;&lt;top val=&quot;90&quot;/&gt;&lt;width val=&quot;183&quot;/&gt;&lt;height val=&quot;42&quot;/&gt;&lt;hasText val=&quot;1&quot;/&gt;&lt;/Image&gt;&lt;/ThreeDShapeInfo&gt;"/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6DA3120-8137-491A-B4BE-EF59D3122C3B}&quot;/&gt;&lt;isInvalidForFieldText val=&quot;0&quot;/&gt;&lt;Image&gt;&lt;filename val=&quot;C:\Users\jlarkin\AppData\Local\Temp\~CaBB85\data\asimages\{06DA3120-8137-491A-B4BE-EF59D3122C3B}_12.png&quot;/&gt;&lt;left val=&quot;37&quot;/&gt;&lt;top val=&quot;276&quot;/&gt;&lt;width val=&quot;156&quot;/&gt;&lt;height val=&quot;148&quot;/&gt;&lt;hasText val=&quot;1&quot;/&gt;&lt;/Image&gt;&lt;/ThreeDShapeInfo&gt;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EB48469F-9E4E-49AF-A66E-CE4FC6E9F874}&quot;/&gt;&lt;isInvalidForFieldText val=&quot;0&quot;/&gt;&lt;Image&gt;&lt;filename val=&quot;C:\Users\jlarkin\AppData\Local\Temp\~CaBB85\data\asimages\{EB48469F-9E4E-49AF-A66E-CE4FC6E9F874}_12.png&quot;/&gt;&lt;left val=&quot;708&quot;/&gt;&lt;top val=&quot;276&quot;/&gt;&lt;width val=&quot;134&quot;/&gt;&lt;height val=&quot;148&quot;/&gt;&lt;hasText val=&quot;1&quot;/&gt;&lt;/Image&gt;&lt;/ThreeDShapeInfo&gt;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9075276-7CAC-4644-8459-BFD317E4E8AD}&quot;/&gt;&lt;isInvalidForFieldText val=&quot;0&quot;/&gt;&lt;Image&gt;&lt;filename val=&quot;C:\Users\jlarkin\AppData\Local\Temp\~CaBB85\data\asimages\{C9075276-7CAC-4644-8459-BFD317E4E8AD}_12.png&quot;/&gt;&lt;left val=&quot;106&quot;/&gt;&lt;top val=&quot;398&quot;/&gt;&lt;width val=&quot;668&quot;/&gt;&lt;height val=&quot;45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089E2B9D-8DFE-4FBF-B472-7737C09923E4}_12.png&quot;/&gt;&lt;left val=&quot;396&quot;/&gt;&lt;top val=&quot;418&quot;/&gt;&lt;width val=&quot;72&quot;/&gt;&lt;height val=&quot;84&quot;/&gt;&lt;hasText val=&quot;1&quot;/&gt;&lt;/Image&gt;&lt;/ThreeDShapeInfo&gt;"/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5CEFD634-61BF-41EA-877E-AB3FBF2FCE13}_12.png&quot;/&gt;&lt;left val=&quot;52&quot;/&gt;&lt;top val=&quot;244&quot;/&gt;&lt;width val=&quot;111&quot;/&gt;&lt;height val=&quot;60&quot;/&gt;&lt;hasText val=&quot;1&quot;/&gt;&lt;/Image&gt;&lt;/ThreeDShapeInfo&gt;"/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0B555E1D-B0C9-4B80-B292-117913CAF880}_12.png&quot;/&gt;&lt;left val=&quot;723&quot;/&gt;&lt;top val=&quot;244&quot;/&gt;&lt;width val=&quot;87&quot;/&gt;&lt;height val=&quot;60&quot;/&gt;&lt;hasText val=&quot;1&quot;/&gt;&lt;/Image&gt;&lt;/ThreeDShapeInfo&gt;"/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7F953554-5B8B-4D89-9072-2929F1EEA6F8}_12.png&quot;/&gt;&lt;left val=&quot;165&quot;/&gt;&lt;top val=&quot;234&quot;/&gt;&lt;width val=&quot;179&quot;/&gt;&lt;height val=&quot;58&quot;/&gt;&lt;hasText val=&quot;1&quot;/&gt;&lt;/Image&gt;&lt;/ThreeDShapeInfo&gt;"/>
  <p:tag name="PRESENTER_SHAPETEXTINFO" val="&lt;ShapeTextInfo&gt;&lt;TableIndex row=&quot;-1&quot; col=&quot;-1&quot;&gt;&lt;linesCount val=&quot;2&quot;/&gt;&lt;lineCharCount val=&quot;16&quot;/&gt;&lt;lineCharCount val=&quot;17&quot;/&gt;&lt;/TableIndex&gt;&lt;/ShapeTextInfo&gt;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9587DF98-55CE-4D49-A16C-854AAD6652BF}_9.png&quot;/&gt;&lt;left val=&quot;140&quot;/&gt;&lt;top val=&quot;115&quot;/&gt;&lt;width val=&quot;399&quot;/&gt;&lt;height val=&quot;283&quot;/&gt;&lt;hasText val=&quot;1&quot;/&gt;&lt;/Image&gt;&lt;/ThreeDShapeInfo&gt;"/>
  <p:tag name="PRESENTER_SHAPETEXTINFO" val="&lt;ShapeTextInfo&gt;&lt;TableIndex row=&quot;-1&quot; col=&quot;-1&quot;&gt;&lt;linesCount val=&quot;14&quot;/&gt;&lt;lineCharCount val=&quot;1&quot;/&gt;&lt;lineCharCount val=&quot;40&quot;/&gt;&lt;lineCharCount val=&quot;2&quot;/&gt;&lt;lineCharCount val=&quot;6&quot;/&gt;&lt;lineCharCount val=&quot;24&quot;/&gt;&lt;lineCharCount val=&quot;4&quot;/&gt;&lt;lineCharCount val=&quot;31&quot;/&gt;&lt;lineCharCount val=&quot;32&quot;/&gt;&lt;lineCharCount val=&quot;30&quot;/&gt;&lt;lineCharCount val=&quot;14&quot;/&gt;&lt;lineCharCount val=&quot;8&quot;/&gt;&lt;lineCharCount val=&quot;4&quot;/&gt;&lt;lineCharCount val=&quot;6&quot;/&gt;&lt;lineCharCount val=&quot;1&quot;/&gt;&lt;/TableIndex&gt;&lt;/ShapeTextInfo&gt;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6A62EE5D-6774-4DB7-8DC5-BB56E5B4C6DC}_12.png&quot;/&gt;&lt;left val=&quot;144&quot;/&gt;&lt;top val=&quot;199&quot;/&gt;&lt;width val=&quot;199&quot;/&gt;&lt;height val=&quot;30&quot;/&gt;&lt;hasText val=&quot;1&quot;/&gt;&lt;/Image&gt;&lt;/ThreeDShapeInfo&gt;"/>
  <p:tag name="PRESENTER_SHAPETEXTINFO" val="&lt;ShapeTextInfo&gt;&lt;TableIndex row=&quot;-1&quot; col=&quot;-1&quot;&gt;&lt;linesCount val=&quot;1&quot;/&gt;&lt;lineCharCount val=&quot;27&quot;/&gt;&lt;/TableIndex&gt;&lt;/ShapeTextInfo&gt;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18B7AF18-A931-4B9C-9B6F-6FE0C81D04D9}_12.png&quot;/&gt;&lt;left val=&quot;504&quot;/&gt;&lt;top val=&quot;220&quot;/&gt;&lt;width val=&quot;195&quot;/&gt;&lt;height val=&quot;58&quot;/&gt;&lt;hasText val=&quot;1&quot;/&gt;&lt;/Image&gt;&lt;/ThreeDShapeInfo&gt;"/>
  <p:tag name="PRESENTER_SHAPETEXTINFO" val="&lt;ShapeTextInfo&gt;&lt;TableIndex row=&quot;-1&quot; col=&quot;-1&quot;&gt;&lt;linesCount val=&quot;2&quot;/&gt;&lt;lineCharCount val=&quot;19&quot;/&gt;&lt;lineCharCount val=&quot;8&quot;/&gt;&lt;/TableIndex&gt;&lt;/ShapeTextInfo&gt;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926E4946-3F31-470A-A3BE-081F6BD4C5E7}&quot;/&gt;&lt;isInvalidForFieldText val=&quot;0&quot;/&gt;&lt;Image&gt;&lt;filename val=&quot;C:\Users\jlarkin\AppData\Local\Temp\~CaBB85\data\asimages\{926E4946-3F31-470A-A3BE-081F6BD4C5E7}_12.png&quot;/&gt;&lt;left val=&quot;358&quot;/&gt;&lt;top val=&quot;243&quot;/&gt;&lt;width val=&quot;151&quot;/&gt;&lt;height val=&quot;22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6A96922-EB0E-4B00-BC0A-C9FACE4E7A2A}&quot;/&gt;&lt;isInvalidForFieldText val=&quot;0&quot;/&gt;&lt;Image&gt;&lt;filename val=&quot;C:\Users\jlarkin\AppData\Local\Temp\~CaBB85\data\asimages\{D6A96922-EB0E-4B00-BC0A-C9FACE4E7A2A}_12.png&quot;/&gt;&lt;left val=&quot;358&quot;/&gt;&lt;top val=&quot;201&quot;/&gt;&lt;width val=&quot;151&quot;/&gt;&lt;height val=&quot;2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9E28D09A-FFC9-44FC-9C35-D920AF688A05}&quot;/&gt;&lt;isInvalidForFieldText val=&quot;0&quot;/&gt;&lt;Image&gt;&lt;filename val=&quot;C:\Users\jlarkin\AppData\Local\Temp\~CaBB85\data\asimages\{9E28D09A-FFC9-44FC-9C35-D920AF688A05}_12.png&quot;/&gt;&lt;left val=&quot;358&quot;/&gt;&lt;top val=&quot;222&quot;/&gt;&lt;width val=&quot;151&quot;/&gt;&lt;height val=&quot;2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E2DCA3D9-9B43-453B-AC52-813E9B46AAD0}&quot;/&gt;&lt;isInvalidForFieldText val=&quot;0&quot;/&gt;&lt;Image&gt;&lt;filename val=&quot;C:\Users\jlarkin\AppData\Local\Temp\~CaBB85\data\asimages\{E2DCA3D9-9B43-453B-AC52-813E9B46AAD0}_12.png&quot;/&gt;&lt;left val=&quot;358&quot;/&gt;&lt;top val=&quot;139&quot;/&gt;&lt;width val=&quot;151&quot;/&gt;&lt;height val=&quot;2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5FD20ACF-51ED-4A66-90BE-DE46A83B823C}&quot;/&gt;&lt;isInvalidForFieldText val=&quot;0&quot;/&gt;&lt;Image&gt;&lt;filename val=&quot;C:\Users\jlarkin\AppData\Local\Temp\~CaBB85\data\asimages\{5FD20ACF-51ED-4A66-90BE-DE46A83B823C}_12.png&quot;/&gt;&lt;left val=&quot;358&quot;/&gt;&lt;top val=&quot;160&quot;/&gt;&lt;width val=&quot;151&quot;/&gt;&lt;height val=&quot;2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F74D054B-F66C-4509-AD1F-9FFBF5971909}&quot;/&gt;&lt;isInvalidForFieldText val=&quot;0&quot;/&gt;&lt;Image&gt;&lt;filename val=&quot;C:\Users\jlarkin\AppData\Local\Temp\~CaBB85\data\asimages\{F74D054B-F66C-4509-AD1F-9FFBF5971909}_12.png&quot;/&gt;&lt;left val=&quot;358&quot;/&gt;&lt;top val=&quot;180&quot;/&gt;&lt;width val=&quot;151&quot;/&gt;&lt;height val=&quot;2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4A5B7F77-AFB1-47B8-8357-8CD23AED3B1F}&quot;/&gt;&lt;isInvalidForFieldText val=&quot;0&quot;/&gt;&lt;Image&gt;&lt;filename val=&quot;C:\Users\jlarkin\AppData\Local\Temp\~CaBB85\data\asimages\{4A5B7F77-AFB1-47B8-8357-8CD23AED3B1F}_12.png&quot;/&gt;&lt;left val=&quot;358&quot;/&gt;&lt;top val=&quot;264&quot;/&gt;&lt;width val=&quot;151&quot;/&gt;&lt;height val=&quot;2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A62D9447-4EAC-4104-8493-89722DDCDAB0}_9.png&quot;/&gt;&lt;left val=&quot;567&quot;/&gt;&lt;top val=&quot;290&quot;/&gt;&lt;width val=&quot;279&quot;/&gt;&lt;height val=&quot;51&quot;/&gt;&lt;hasText val=&quot;1&quot;/&gt;&lt;/Image&gt;&lt;/ThreeDShapeInfo&gt;"/>
  <p:tag name="PRESENTER_SHAPETEXTINFO" val="&lt;ShapeTextInfo&gt;&lt;TableIndex row=&quot;-1&quot; col=&quot;-1&quot;&gt;&lt;linesCount val=&quot;1&quot;/&gt;&lt;lineCharCount val=&quot;13&quot;/&gt;&lt;/TableIndex&gt;&lt;/ShapeTextInfo&gt;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E655A4F2-3164-4D91-AACF-37E224A7089C}&quot;/&gt;&lt;isInvalidForFieldText val=&quot;0&quot;/&gt;&lt;Image&gt;&lt;filename val=&quot;C:\Users\jlarkin\AppData\Local\Temp\~CaBB85\data\asimages\{E655A4F2-3164-4D91-AACF-37E224A7089C}_12.png&quot;/&gt;&lt;left val=&quot;358&quot;/&gt;&lt;top val=&quot;285&quot;/&gt;&lt;width val=&quot;151&quot;/&gt;&lt;height val=&quot;2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104B6F20-485C-43A5-9C22-16B04CDBFD36}&quot;/&gt;&lt;isInvalidForFieldText val=&quot;0&quot;/&gt;&lt;Image&gt;&lt;filename val=&quot;C:\Users\jlarkin\AppData\Local\Temp\~CaBB85\data\asimages\{104B6F20-485C-43A5-9C22-16B04CDBFD36}_12.png&quot;/&gt;&lt;left val=&quot;358&quot;/&gt;&lt;top val=&quot;306&quot;/&gt;&lt;width val=&quot;151&quot;/&gt;&lt;height val=&quot;2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59612A6F-81C5-47AC-A8C2-FD04ADF85AAA}&quot;/&gt;&lt;isInvalidForFieldText val=&quot;0&quot;/&gt;&lt;Image&gt;&lt;filename val=&quot;C:\Users\jlarkin\AppData\Local\Temp\~CaBB85\data\asimages\{59612A6F-81C5-47AC-A8C2-FD04ADF85AAA}_12.png&quot;/&gt;&lt;left val=&quot;358&quot;/&gt;&lt;top val=&quot;326&quot;/&gt;&lt;width val=&quot;151&quot;/&gt;&lt;height val=&quot;2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120F40DE-6D6A-4934-8A52-DC0DB37CC6F8}&quot;/&gt;&lt;isInvalidForFieldText val=&quot;0&quot;/&gt;&lt;Image&gt;&lt;filename val=&quot;C:\Users\jlarkin\AppData\Local\Temp\~CaBB85\data\asimages\{120F40DE-6D6A-4934-8A52-DC0DB37CC6F8}_12.png&quot;/&gt;&lt;left val=&quot;358&quot;/&gt;&lt;top val=&quot;347&quot;/&gt;&lt;width val=&quot;151&quot;/&gt;&lt;height val=&quot;2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1C077090-5205-46C8-9334-91F36C21FBEC}&quot;/&gt;&lt;isInvalidForFieldText val=&quot;0&quot;/&gt;&lt;Image&gt;&lt;filename val=&quot;C:\Users\jlarkin\AppData\Local\Temp\~CaBB85\data\asimages\{1C077090-5205-46C8-9334-91F36C21FBEC}_12.png&quot;/&gt;&lt;left val=&quot;358&quot;/&gt;&lt;top val=&quot;368&quot;/&gt;&lt;width val=&quot;151&quot;/&gt;&lt;height val=&quot;2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4C32E439-AFE4-46BE-BEF3-F5500AF48F62}_9.png&quot;/&gt;&lt;left val=&quot;567&quot;/&gt;&lt;top val=&quot;250&quot;/&gt;&lt;width val=&quot;279&quot;/&gt;&lt;height val=&quot;51&quot;/&gt;&lt;hasText val=&quot;1&quot;/&gt;&lt;/Image&gt;&lt;/ThreeDShapeInfo&gt;"/>
  <p:tag name="PRESENTER_SHAPETEXTINFO" val="&lt;ShapeTextInfo&gt;&lt;TableIndex row=&quot;-1&quot; col=&quot;-1&quot;&gt;&lt;linesCount val=&quot;1&quot;/&gt;&lt;lineCharCount val=&quot;20&quot;/&gt;&lt;/TableIndex&gt;&lt;/ShapeTextInfo&gt;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A992E209-6979-4525-B4A8-4645B773CA1A}_9.png&quot;/&gt;&lt;left val=&quot;567&quot;/&gt;&lt;top val=&quot;209&quot;/&gt;&lt;width val=&quot;279&quot;/&gt;&lt;height val=&quot;51&quot;/&gt;&lt;hasText val=&quot;1&quot;/&gt;&lt;/Image&gt;&lt;/ThreeDShapeInfo&gt;"/>
  <p:tag name="PRESENTER_SHAPETEXTINFO" val="&lt;ShapeTextInfo&gt;&lt;TableIndex row=&quot;-1&quot; col=&quot;-1&quot;&gt;&lt;linesCount val=&quot;1&quot;/&gt;&lt;lineCharCount val=&quot;13&quot;/&gt;&lt;/TableIndex&gt;&lt;/ShapeTextInfo&gt;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7673D011-7837-4DE0-88C7-19D2E4B20437}_9.png&quot;/&gt;&lt;left val=&quot;567&quot;/&gt;&lt;top val=&quot;168&quot;/&gt;&lt;width val=&quot;279&quot;/&gt;&lt;height val=&quot;51&quot;/&gt;&lt;hasText val=&quot;1&quot;/&gt;&lt;/Image&gt;&lt;/ThreeDShapeInfo&gt;"/>
  <p:tag name="PRESENTER_SHAPETEXTINFO" val="&lt;ShapeTextInfo&gt;&lt;TableIndex row=&quot;-1&quot; col=&quot;-1&quot;&gt;&lt;linesCount val=&quot;1&quot;/&gt;&lt;lineCharCount val=&quot;13&quot;/&gt;&lt;/TableIndex&gt;&lt;/ShapeTextInfo&gt;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E65D4DE9-486C-43AE-998E-A217B135C1E9}_9.png&quot;/&gt;&lt;left val=&quot;567&quot;/&gt;&lt;top val=&quot;130&quot;/&gt;&lt;width val=&quot;279&quot;/&gt;&lt;height val=&quot;51&quot;/&gt;&lt;hasText val=&quot;1&quot;/&gt;&lt;/Image&gt;&lt;/ThreeDShapeInfo&gt;"/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D699F6A-B4C2-45B6-BEDC-FFE1E9FBB9F2}&quot;/&gt;&lt;isInvalidForFieldText val=&quot;0&quot;/&gt;&lt;Image&gt;&lt;filename val=&quot;C:\Users\jlarkin\AppData\Local\Temp\~CaBB85\data\asimages\{8D699F6A-B4C2-45B6-BEDC-FFE1E9FBB9F2}_11.png&quot;/&gt;&lt;left val=&quot;201&quot;/&gt;&lt;top val=&quot;212&quot;/&gt;&lt;width val=&quot;178&quot;/&gt;&lt;height val=&quot;394&quot;/&gt;&lt;hasText val=&quot;1&quot;/&gt;&lt;/Image&gt;&lt;/ThreeDShapeInfo&gt;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1E77023-E878-400B-99F8-00FE7C8ABFED}&quot;/&gt;&lt;isInvalidForFieldText val=&quot;0&quot;/&gt;&lt;Image&gt;&lt;filename val=&quot;C:\Users\jlarkin\AppData\Local\Temp\~CaBB85\data\asimages\{81E77023-E878-400B-99F8-00FE7C8ABFED}_11.png&quot;/&gt;&lt;left val=&quot;458&quot;/&gt;&lt;top val=&quot;180&quot;/&gt;&lt;width val=&quot;203&quot;/&gt;&lt;height val=&quot;457&quot;/&gt;&lt;hasText val=&quot;1&quot;/&gt;&lt;/Image&gt;&lt;/ThreeDShapeInfo&gt;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9D3B675-8011-492E-A199-446685FAD52E}&quot;/&gt;&lt;isInvalidForFieldText val=&quot;0&quot;/&gt;&lt;Image&gt;&lt;filename val=&quot;C:\Users\jlarkin\AppData\Local\Temp\~CaBB85\data\asimages\{09D3B675-8011-492E-A199-446685FAD52E}_11.png&quot;/&gt;&lt;left val=&quot;185&quot;/&gt;&lt;top val=&quot;123&quot;/&gt;&lt;width val=&quot;210&quot;/&gt;&lt;height val=&quot;94&quot;/&gt;&lt;hasText val=&quot;1&quot;/&gt;&lt;/Image&gt;&lt;/ThreeDShapeInfo&gt;"/>
  <p:tag name="PRESENTER_SHAPETEXTINFO" val="&lt;ShapeTextInfo&gt;&lt;TableIndex row=&quot;-1&quot; col=&quot;-1&quot;&gt;&lt;linesCount val=&quot;3&quot;/&gt;&lt;lineCharCount val=&quot;4&quot;/&gt;&lt;lineCharCount val=&quot;15&quot;/&gt;&lt;lineCharCount val=&quot;12&quot;/&gt;&lt;/TableIndex&gt;&lt;/ShapeTextInfo&gt;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303D819-9619-4451-AD82-618268936550}&quot;/&gt;&lt;isInvalidForFieldText val=&quot;0&quot;/&gt;&lt;Image&gt;&lt;filename val=&quot;C:\Users\jlarkin\AppData\Local\Temp\~CaBB85\data\asimages\{7303D819-9619-4451-AD82-618268936550}_11.png&quot;/&gt;&lt;left val=&quot;450&quot;/&gt;&lt;top val=&quot;91&quot;/&gt;&lt;width val=&quot;219&quot;/&gt;&lt;height val=&quot;94&quot;/&gt;&lt;hasText val=&quot;1&quot;/&gt;&lt;/Image&gt;&lt;/ThreeDShapeInfo&gt;"/>
  <p:tag name="PRESENTER_SHAPETEXTINFO" val="&lt;ShapeTextInfo&gt;&lt;TableIndex row=&quot;-1&quot; col=&quot;-1&quot;&gt;&lt;linesCount val=&quot;3&quot;/&gt;&lt;lineCharCount val=&quot;16&quot;/&gt;&lt;lineCharCount val=&quot;15&quot;/&gt;&lt;lineCharCount val=&quot;14&quot;/&gt;&lt;/TableIndex&gt;&lt;/ShapeTextInfo&gt;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50B76945-28F3-4A49-AE27-366EE54D4CB5}&quot;/&gt;&lt;isInvalidForFieldText val=&quot;0&quot;/&gt;&lt;Image&gt;&lt;filename val=&quot;C:\Users\jlarkin\AppData\Local\Temp\~CaBB85\data\asimages\{50B76945-28F3-4A49-AE27-366EE54D4CB5}_11.png&quot;/&gt;&lt;left val=&quot;403&quot;/&gt;&lt;top val=&quot;292&quot;/&gt;&lt;width val=&quot;36&quot;/&gt;&lt;height val=&quot;37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7333B78-FE2E-49F4-83AB-BCBEBDDDB0E7}_11.png&quot;/&gt;&lt;left val=&quot;103&quot;/&gt;&lt;top val=&quot;3&quot;/&gt;&lt;width val=&quot;620&quot;/&gt;&lt;height val=&quot;95&quot;/&gt;&lt;hasText val=&quot;1&quot;/&gt;&lt;/Image&gt;&lt;/ThreeDShapeInfo&gt;"/>
  <p:tag name="PRESENTER_SHAPETEXTINFO" val="&lt;ShapeTextInfo&gt;&lt;TableIndex row=&quot;-1&quot; col=&quot;-1&quot;&gt;&lt;linesCount val=&quot;2&quot;/&gt;&lt;lineCharCount val=&quot;22&quot;/&gt;&lt;lineCharCount val=&quot;46&quot;/&gt;&lt;/TableIndex&gt;&lt;/ShapeTextInfo&gt;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SlideThumbPath val=&quot;Slide12.PNG&quot;/&gt;"/>
  <p:tag name="PPSNARRATION" val="1,98290980,C:\Users\jlarkin\Dropbox (Nvidia)\paresh\OpenACC\Course\Lectures\Lecture 1 White_jl_pptx\Media.ppcx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E60AC5DE-0DBB-4452-961D-65A179C515C9}_13.png&quot;/&gt;&lt;left val=&quot;156&quot;/&gt;&lt;top val=&quot;30&quot;/&gt;&lt;width val=&quot;668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25&quot;/&gt;&lt;/TableIndex&gt;&lt;/ShapeTextInfo&gt;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6D6E79D0-989A-4E9D-A411-F5FEBC72F66B}_13.png&quot;/&gt;&lt;left val=&quot;167&quot;/&gt;&lt;top val=&quot;88&quot;/&gt;&lt;width val=&quot;657&quot;/&gt;&lt;height val=&quot;366&quot;/&gt;&lt;hasText val=&quot;1&quot;/&gt;&lt;/Image&gt;&lt;/ThreeDShapeInfo&gt;"/>
  <p:tag name="PRESENTER_SHAPETEXTINFO" val="&lt;ShapeTextInfo&gt;&lt;TableIndex row=&quot;-1&quot; col=&quot;-1&quot;&gt;&lt;linesCount val=&quot;9&quot;/&gt;&lt;lineCharCount val=&quot;22&quot;/&gt;&lt;lineCharCount val=&quot;47&quot;/&gt;&lt;lineCharCount val=&quot;40&quot;/&gt;&lt;lineCharCount val=&quot;20&quot;/&gt;&lt;lineCharCount val=&quot;68&quot;/&gt;&lt;lineCharCount val=&quot;44&quot;/&gt;&lt;lineCharCount val=&quot;29&quot;/&gt;&lt;lineCharCount val=&quot;56&quot;/&gt;&lt;lineCharCount val=&quot;57&quot;/&gt;&lt;/TableIndex&gt;&lt;/ShapeTextInfo&gt;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6FDE5228-0C25-40B9-AA85-1900632EFA70}_13.png&quot;/&gt;&lt;left val=&quot;24&quot;/&gt;&lt;top val=&quot;84&quot;/&gt;&lt;width val=&quot;147&quot;/&gt;&lt;height val=&quot;357&quot;/&gt;&lt;hasText val=&quot;1&quot;/&gt;&lt;/Image&gt;&lt;/ThreeDShapeInfo&gt;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SlideThumbPath val=&quot;Slide13.PNG&quot;/&gt;"/>
  <p:tag name="PPSNARRATION" val="2,98290980,C:\Users\jlarkin\Dropbox (Nvidia)\paresh\OpenACC\Course\Lectures\Lecture 1 White_jl_pptx\Media.ppcx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4D8165D4-308D-4127-B259-00C819ED7EBB}_14.png&quot;/&gt;&lt;left val=&quot;39&quot;/&gt;&lt;top val=&quot;15&quot;/&gt;&lt;width val=&quot;786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34&quot;/&gt;&lt;/TableIndex&gt;&lt;/ShapeTextInfo&gt;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F9938F6B-5561-46F7-8B4B-0B4F9C1BE498}&quot;/&gt;&lt;isInvalidForFieldText val=&quot;0&quot;/&gt;&lt;Image&gt;&lt;filename val=&quot;C:\Users\jlarkin\AppData\Local\Temp\~CaBB85\data\asimages\{F9938F6B-5561-46F7-8B4B-0B4F9C1BE498}_14.png&quot;/&gt;&lt;left val=&quot;0&quot;/&gt;&lt;top val=&quot;82&quot;/&gt;&lt;width val=&quot;858&quot;/&gt;&lt;height val=&quot;387&quot;/&gt;&lt;hasText val=&quot;1&quot;/&gt;&lt;/Image&gt;&lt;/ThreeDShapeInfo&gt;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SlideThumbPath val=&quot;Slide26.PNG&quot;/&gt;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A4BE7718-0D6C-4337-8857-0E9389BEED5B}&quot;/&gt;&lt;isInvalidForFieldText val=&quot;0&quot;/&gt;&lt;Image&gt;&lt;filename val=&quot;C:\Users\jlarkin\AppData\Local\Temp\~CaBB85\data\asimages\{A4BE7718-0D6C-4337-8857-0E9389BEED5B}_16.png&quot;/&gt;&lt;left val=&quot;143&quot;/&gt;&lt;top val=&quot;23&quot;/&gt;&lt;width val=&quot;577&quot;/&gt;&lt;height val=&quot;440&quot;/&gt;&lt;hasText val=&quot;1&quot;/&gt;&lt;/Image&gt;&lt;/ThreeDShapeInfo&gt;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C0007E52-7F79-4190-94FE-F4F39B6CC92A}_17.png&quot;/&gt;&lt;left val=&quot;24&quot;/&gt;&lt;top val=&quot;40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25&quot;/&gt;&lt;/TableIndex&gt;&lt;/ShapeTextInfo&gt;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14BB7DE8-3F74-4B2B-BF69-54EF3236C91E}_17.png&quot;/&gt;&lt;left val=&quot;138&quot;/&gt;&lt;top val=&quot;89&quot;/&gt;&lt;width val=&quot;726&quot;/&gt;&lt;height val=&quot;348&quot;/&gt;&lt;hasText val=&quot;1&quot;/&gt;&lt;/Image&gt;&lt;/ThreeDShapeInfo&gt;"/>
  <p:tag name="PRESENTER_SHAPEINFO" val="&lt;ThreeDShapeInfo&gt;&lt;uuid val=&quot;{1122CD2A-FF2A-43DA-A8AE-0E94ABF44D7B}&quot;/&gt;&lt;isInvalidForFieldText val=&quot;0&quot;/&gt;&lt;Image&gt;&lt;filename val=&quot;C:\Users\jlarkin\AppData\Local\Temp\~CaBB85\data\asimages\{1122CD2A-FF2A-43DA-A8AE-0E94ABF44D7B}.png&quot;/&gt;&lt;left val=&quot;138&quot;/&gt;&lt;top val=&quot;89&quot;/&gt;&lt;width val=&quot;726&quot;/&gt;&lt;height val=&quot;348&quot;/&gt;&lt;hasText val=&quot;1&quot;/&gt;&lt;/Image&gt;&lt;/ThreeDShapeInfo&gt;"/>
  <p:tag name="PRESENTER_SHAPETEXTINFO" val="&lt;ShapeTextInfo&gt;&lt;TableIndex row=&quot;-1&quot; col=&quot;-1&quot;&gt;&lt;linesCount val=&quot;7&quot;/&gt;&lt;lineCharCount val=&quot;76&quot;/&gt;&lt;lineCharCount val=&quot;63&quot;/&gt;&lt;lineCharCount val=&quot;26&quot;/&gt;&lt;lineCharCount val=&quot;59&quot;/&gt;&lt;lineCharCount val=&quot;1&quot;/&gt;&lt;lineCharCount val=&quot;1&quot;/&gt;&lt;lineCharCount val=&quot;1&quot;/&gt;&lt;/TableIndex&gt;&lt;/ShapeTextInfo&gt;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BC7F36CE-D59E-4AC3-B336-990AE04EB32D}&quot;/&gt;&lt;isInvalidForFieldText val=&quot;1&quot;/&gt;&lt;Image&gt;&lt;filename val=&quot;C:\Users\jlarkin\AppData\Local\Temp\~CaBB85\data\asimages\{BC7F36CE-D59E-4AC3-B336-990AE04EB32D}_17.png&quot;/&gt;&lt;left val=&quot;12&quot;/&gt;&lt;top val=&quot;206&quot;/&gt;&lt;width val=&quot;317&quot;/&gt;&lt;height val=&quot;198&quot;/&gt;&lt;hasText val=&quot;1&quot;/&gt;&lt;/Image&gt;&lt;/ThreeDShapeInfo&gt;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0687C135-A8CF-4E60-9292-F3FAE9033FBF}_17.png&quot;/&gt;&lt;left val=&quot;252&quot;/&gt;&lt;top val=&quot;331&quot;/&gt;&lt;width val=&quot;596&quot;/&gt;&lt;height val=&quot;57&quot;/&gt;&lt;hasText val=&quot;1&quot;/&gt;&lt;/Image&gt;&lt;/ThreeDShapeInfo&gt;"/>
  <p:tag name="PRESENTER_SHAPEINFO" val="&lt;ThreeDShapeInfo&gt;&lt;uuid val=&quot;{EB986448-3482-4F64-A696-A376BC17F471}&quot;/&gt;&lt;isInvalidForFieldText val=&quot;0&quot;/&gt;&lt;Image&gt;&lt;filename val=&quot;C:\Users\jlarkin\AppData\Local\Temp\~CaBB85\data\asimages\{EB986448-3482-4F64-A696-A376BC17F471}.png&quot;/&gt;&lt;left val=&quot;252&quot;/&gt;&lt;top val=&quot;331&quot;/&gt;&lt;width val=&quot;596&quot;/&gt;&lt;height val=&quot;57&quot;/&gt;&lt;hasText val=&quot;1&quot;/&gt;&lt;/Image&gt;&lt;/ThreeDShapeInfo&gt;"/>
  <p:tag name="PRESENTER_SHAPETEXTINFO" val="&lt;ShapeTextInfo&gt;&lt;TableIndex row=&quot;-1&quot; col=&quot;-1&quot;&gt;&lt;linesCount val=&quot;1&quot;/&gt;&lt;lineCharCount val=&quot;89&quot;/&gt;&lt;/TableIndex&gt;&lt;/ShapeTextInfo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224C3F9A-5934-458E-9ADC-95B3DB5A6EA5}_18.png&quot;/&gt;&lt;left val=&quot;29&quot;/&gt;&lt;top val=&quot;3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24&quot;/&gt;&lt;/TableIndex&gt;&lt;/ShapeTextInfo&gt;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E73855A-4B4D-4BF3-A6CE-EEE53E674822}_18.png&quot;/&gt;&lt;left val=&quot;658&quot;/&gt;&lt;top val=&quot;448&quot;/&gt;&lt;width val=&quot;206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C6732A0C-DC14-4776-B396-C90C27A92D76}_18.png&quot;/&gt;&lt;left val=&quot;80&quot;/&gt;&lt;top val=&quot;74&quot;/&gt;&lt;width val=&quot;712&quot;/&gt;&lt;height val=&quot;399&quot;/&gt;&lt;hasText val=&quot;1&quot;/&gt;&lt;/Image&gt;&lt;/ThreeDShapeInfo&gt;"/>
  <p:tag name="PRESENTER_SHAPETEXTINFO" val="&lt;ShapeTextInfo&gt;&lt;TableIndex row=&quot;-1&quot; col=&quot;-1&quot;&gt;&lt;linesCount val=&quot;23&quot;/&gt;&lt;lineCharCount val=&quot;41&quot;/&gt;&lt;lineCharCount val=&quot;11&quot;/&gt;&lt;lineCharCount val=&quot;1&quot;/&gt;&lt;lineCharCount val=&quot;1&quot;/&gt;&lt;lineCharCount val=&quot;34&quot;/&gt;&lt;lineCharCount val=&quot;35&quot;/&gt;&lt;lineCharCount val=&quot;7&quot;/&gt;&lt;lineCharCount val=&quot;51&quot;/&gt;&lt;lineCharCount val=&quot;51&quot;/&gt;&lt;lineCharCount val=&quot;7&quot;/&gt;&lt;lineCharCount val=&quot;49&quot;/&gt;&lt;lineCharCount val=&quot;6&quot;/&gt;&lt;lineCharCount val=&quot;4&quot;/&gt;&lt;lineCharCount val=&quot;1&quot;/&gt;&lt;lineCharCount val=&quot;1&quot;/&gt;&lt;lineCharCount val=&quot;34&quot;/&gt;&lt;lineCharCount val=&quot;37&quot;/&gt;&lt;lineCharCount val=&quot;34&quot;/&gt;&lt;lineCharCount val=&quot;6&quot;/&gt;&lt;lineCharCount val=&quot;4&quot;/&gt;&lt;lineCharCount val=&quot;5&quot;/&gt;&lt;lineCharCount val=&quot;10&quot;/&gt;&lt;lineCharCount val=&quot;1&quot;/&gt;&lt;/TableIndex&gt;&lt;/ShapeTextInfo&gt;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9369FDA4-3B4B-43DC-B716-C32DAF762A54}&quot;/&gt;&lt;isInvalidForFieldText val=&quot;0&quot;/&gt;&lt;Image&gt;&lt;filename val=&quot;C:\Users\jlarkin\AppData\Local\Temp\~CaBB85\data\asimages\{9369FDA4-3B4B-43DC-B716-C32DAF762A54}_18.png&quot;/&gt;&lt;left val=&quot;582&quot;/&gt;&lt;top val=&quot;65&quot;/&gt;&lt;width val=&quot;272&quot;/&gt;&lt;height val=&quot;60&quot;/&gt;&lt;hasText val=&quot;1&quot;/&gt;&lt;/Image&gt;&lt;/ThreeDShapeInfo&gt;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18FDB445-CE7E-467C-9926-A7EFEC338F93}&quot;/&gt;&lt;isInvalidForFieldText val=&quot;0&quot;/&gt;&lt;Image&gt;&lt;filename val=&quot;C:\Users\jlarkin\AppData\Local\Temp\~CaBB85\data\asimages\{18FDB445-CE7E-467C-9926-A7EFEC338F93}_18.png&quot;/&gt;&lt;left val=&quot;582&quot;/&gt;&lt;top val=&quot;123&quot;/&gt;&lt;width val=&quot;272&quot;/&gt;&lt;height val=&quot;62&quot;/&gt;&lt;hasText val=&quot;1&quot;/&gt;&lt;/Image&gt;&lt;/ThreeDShapeInfo&gt;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6BED1003-E304-43BF-A7B1-2387B9B4D2A9}&quot;/&gt;&lt;isInvalidForFieldText val=&quot;0&quot;/&gt;&lt;Image&gt;&lt;filename val=&quot;C:\Users\jlarkin\AppData\Local\Temp\~CaBB85\data\asimages\{6BED1003-E304-43BF-A7B1-2387B9B4D2A9}_18.png&quot;/&gt;&lt;left val=&quot;582&quot;/&gt;&lt;top val=&quot;183&quot;/&gt;&lt;width val=&quot;273&quot;/&gt;&lt;height val=&quot;62&quot;/&gt;&lt;hasText val=&quot;1&quot;/&gt;&lt;/Image&gt;&lt;/ThreeDShape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33&quot;/&gt;&lt;lineCharCount val=&quot;13&quot;/&gt;&lt;lineCharCount val=&quot;11&quot;/&gt;&lt;/TableIndex&gt;&lt;/ShapeTextInfo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99ECC376-2844-45A7-9A02-BCD541FBE390}&quot;/&gt;&lt;isInvalidForFieldText val=&quot;0&quot;/&gt;&lt;Image&gt;&lt;filename val=&quot;C:\Users\jlarkin\AppData\Local\Temp\~CaBB85\data\asimages\{99ECC376-2844-45A7-9A02-BCD541FBE390}_18.png&quot;/&gt;&lt;left val=&quot;582&quot;/&gt;&lt;top val=&quot;243&quot;/&gt;&lt;width val=&quot;272&quot;/&gt;&lt;height val=&quot;62&quot;/&gt;&lt;hasText val=&quot;1&quot;/&gt;&lt;/Image&gt;&lt;/ThreeDShapeInfo&gt;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553963E-557E-4E0C-B7F5-99272CEE1B5F}&quot;/&gt;&lt;isInvalidForFieldText val=&quot;0&quot;/&gt;&lt;Image&gt;&lt;filename val=&quot;C:\Users\jlarkin\AppData\Local\Temp\~CaBB85\data\asimages\{C553963E-557E-4E0C-B7F5-99272CEE1B5F}_18.png&quot;/&gt;&lt;left val=&quot;582&quot;/&gt;&lt;top val=&quot;341&quot;/&gt;&lt;width val=&quot;272&quot;/&gt;&lt;height val=&quot;60&quot;/&gt;&lt;hasText val=&quot;1&quot;/&gt;&lt;/Image&gt;&lt;/ThreeDShapeInfo&gt;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4&quot;/&gt;&lt;/TableIndex&gt;&lt;/ShapeTextInfo&gt;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2&quot;/&gt;&lt;lineCharCount val=&quot;11&quot;/&gt;&lt;/TableIndex&gt;&lt;/ShapeTextInfo&gt;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5&quot;/&gt;&lt;lineCharCount val=&quot;9&quot;/&gt;&lt;/TableIndex&gt;&lt;/ShapeTextInfo&gt;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2&quot;/&gt;&lt;lineCharCount val=&quot;8&quot;/&gt;&lt;/TableIndex&gt;&lt;/ShapeTextInfo&gt;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DB7F2F3-8526-41EB-BE2C-184C9C57B646}&quot;/&gt;&lt;isInvalidForFieldText val=&quot;0&quot;/&gt;&lt;Image&gt;&lt;filename val=&quot;C:\Users\jlarkin\AppData\Local\Temp\~CaBB85\data\asimages\{DDB7F2F3-8526-41EB-BE2C-184C9C57B646}_19.png&quot;/&gt;&lt;left val=&quot;143&quot;/&gt;&lt;top val=&quot;23&quot;/&gt;&lt;width val=&quot;577&quot;/&gt;&lt;height val=&quot;440&quot;/&gt;&lt;hasText val=&quot;1&quot;/&gt;&lt;/Image&gt;&lt;/ThreeDShapeInfo&gt;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58A24864-FAAE-4A85-9B51-5039FB3A8607}_20.png&quot;/&gt;&lt;left val=&quot;25&quot;/&gt;&lt;top val=&quot;2&quot;/&gt;&lt;width val=&quot;801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20&quot;/&gt;&lt;/TableIndex&gt;&lt;/ShapeTextInfo&gt;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5466DB33-D5B8-4D80-AC97-BA243B62796C}_20.png&quot;/&gt;&lt;left val=&quot;658&quot;/&gt;&lt;top val=&quot;448&quot;/&gt;&lt;width val=&quot;206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60C00EB1-8460-443C-97B0-3334448007C4}_20.png&quot;/&gt;&lt;left val=&quot;73&quot;/&gt;&lt;top val=&quot;74&quot;/&gt;&lt;width val=&quot;719&quot;/&gt;&lt;height val=&quot;399&quot;/&gt;&lt;hasText val=&quot;1&quot;/&gt;&lt;/Image&gt;&lt;/ThreeDShapeInfo&gt;"/>
  <p:tag name="PRESENTER_SHAPETEXTINFO" val="&lt;ShapeTextInfo&gt;&lt;TableIndex row=&quot;-1&quot; col=&quot;-1&quot;&gt;&lt;linesCount val=&quot;23&quot;/&gt;&lt;lineCharCount val=&quot;41&quot;/&gt;&lt;lineCharCount val=&quot;11&quot;/&gt;&lt;lineCharCount val=&quot;1&quot;/&gt;&lt;lineCharCount val=&quot;1&quot;/&gt;&lt;lineCharCount val=&quot;34&quot;/&gt;&lt;lineCharCount val=&quot;35&quot;/&gt;&lt;lineCharCount val=&quot;7&quot;/&gt;&lt;lineCharCount val=&quot;51&quot;/&gt;&lt;lineCharCount val=&quot;51&quot;/&gt;&lt;lineCharCount val=&quot;7&quot;/&gt;&lt;lineCharCount val=&quot;49&quot;/&gt;&lt;lineCharCount val=&quot;6&quot;/&gt;&lt;lineCharCount val=&quot;4&quot;/&gt;&lt;lineCharCount val=&quot;1&quot;/&gt;&lt;lineCharCount val=&quot;1&quot;/&gt;&lt;lineCharCount val=&quot;34&quot;/&gt;&lt;lineCharCount val=&quot;37&quot;/&gt;&lt;lineCharCount val=&quot;34&quot;/&gt;&lt;lineCharCount val=&quot;6&quot;/&gt;&lt;lineCharCount val=&quot;4&quot;/&gt;&lt;lineCharCount val=&quot;5&quot;/&gt;&lt;lineCharCount val=&quot;10&quot;/&gt;&lt;lineCharCount val=&quot;1&quot;/&gt;&lt;/TableIndex&gt;&lt;/ShapeTextInfo&gt;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58C5E990-4A97-4697-B602-41448258E80E}&quot;/&gt;&lt;isInvalidForFieldText val=&quot;0&quot;/&gt;&lt;Image&gt;&lt;filename val=&quot;C:\Users\jlarkin\AppData\Local\Temp\~CaBB85\data\asimages\{58C5E990-4A97-4697-B602-41448258E80E}_20.png&quot;/&gt;&lt;left val=&quot;609&quot;/&gt;&lt;top val=&quot;138&quot;/&gt;&lt;width val=&quot;246&quot;/&gt;&lt;height val=&quot;62&quot;/&gt;&lt;hasText val=&quot;1&quot;/&gt;&lt;/Image&gt;&lt;/ThreeDShapeInfo&gt;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9890E68B-5BF7-4403-ADD1-4C2CB75C7EB3}&quot;/&gt;&lt;isInvalidForFieldText val=&quot;0&quot;/&gt;&lt;Image&gt;&lt;filename val=&quot;C:\Users\jlarkin\AppData\Local\Temp\~CaBB85\data\asimages\{9890E68B-5BF7-4403-ADD1-4C2CB75C7EB3}_20.png&quot;/&gt;&lt;left val=&quot;608&quot;/&gt;&lt;top val=&quot;312&quot;/&gt;&lt;width val=&quot;246&quot;/&gt;&lt;height val=&quot;63&quot;/&gt;&lt;hasText val=&quot;1&quot;/&gt;&lt;/Image&gt;&lt;/ThreeDShapeInfo&gt;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9BCEB8F8-282E-4E2F-B85E-03E3ECCBFD5D}&quot;/&gt;&lt;isInvalidForFieldText val=&quot;1&quot;/&gt;&lt;Image&gt;&lt;filename val=&quot;C:\Users\jlarkin\AppData\Local\Temp\~CaBB85\data\asimages\{9BCEB8F8-282E-4E2F-B85E-03E3ECCBFD5D}_20.png&quot;/&gt;&lt;left val=&quot;609&quot;/&gt;&lt;top val=&quot;63&quot;/&gt;&lt;width val=&quot;246&quot;/&gt;&lt;height val=&quot;63&quot;/&gt;&lt;hasText val=&quot;1&quot;/&gt;&lt;/Image&gt;&lt;/ThreeDShapeInfo&gt;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6&quot;/&gt;&lt;lineCharCount val=&quot;19&quot;/&gt;&lt;/TableIndex&gt;&lt;/ShapeTextInfo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7&quot;/&gt;&lt;lineCharCount val=&quot;10&quot;/&gt;&lt;/TableIndex&gt;&lt;/ShapeTextInfo&gt;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7&quot;/&gt;&lt;lineCharCount val=&quot;10&quot;/&gt;&lt;/TableIndex&gt;&lt;/ShapeTextInfo&gt;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14BB7DE8-3F74-4B2B-BF69-54EF3236C91E}_17.png&quot;/&gt;&lt;left val=&quot;138&quot;/&gt;&lt;top val=&quot;89&quot;/&gt;&lt;width val=&quot;726&quot;/&gt;&lt;height val=&quot;348&quot;/&gt;&lt;hasText val=&quot;1&quot;/&gt;&lt;/Image&gt;&lt;/ThreeDShapeInfo&gt;"/>
  <p:tag name="PRESENTER_SHAPEINFO" val="&lt;ThreeDShapeInfo&gt;&lt;uuid val=&quot;{1122CD2A-FF2A-43DA-A8AE-0E94ABF44D7B}&quot;/&gt;&lt;isInvalidForFieldText val=&quot;0&quot;/&gt;&lt;Image&gt;&lt;filename val=&quot;C:\Users\jlarkin\AppData\Local\Temp\~CaBB85\data\asimages\{1122CD2A-FF2A-43DA-A8AE-0E94ABF44D7B}.png&quot;/&gt;&lt;left val=&quot;138&quot;/&gt;&lt;top val=&quot;89&quot;/&gt;&lt;width val=&quot;726&quot;/&gt;&lt;height val=&quot;348&quot;/&gt;&lt;hasText val=&quot;1&quot;/&gt;&lt;/Image&gt;&lt;/ThreeDShapeInfo&gt;"/>
  <p:tag name="PRESENTER_SHAPETEXTINFO" val="&lt;ShapeTextInfo&gt;&lt;TableIndex row=&quot;-1&quot; col=&quot;-1&quot;&gt;&lt;linesCount val=&quot;7&quot;/&gt;&lt;lineCharCount val=&quot;76&quot;/&gt;&lt;lineCharCount val=&quot;63&quot;/&gt;&lt;lineCharCount val=&quot;26&quot;/&gt;&lt;lineCharCount val=&quot;59&quot;/&gt;&lt;lineCharCount val=&quot;1&quot;/&gt;&lt;lineCharCount val=&quot;1&quot;/&gt;&lt;lineCharCount val=&quot;1&quot;/&gt;&lt;/TableIndex&gt;&lt;/ShapeTextInfo&gt;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0687C135-A8CF-4E60-9292-F3FAE9033FBF}_17.png&quot;/&gt;&lt;left val=&quot;252&quot;/&gt;&lt;top val=&quot;331&quot;/&gt;&lt;width val=&quot;596&quot;/&gt;&lt;height val=&quot;57&quot;/&gt;&lt;hasText val=&quot;1&quot;/&gt;&lt;/Image&gt;&lt;/ThreeDShapeInfo&gt;"/>
  <p:tag name="PRESENTER_SHAPEINFO" val="&lt;ThreeDShapeInfo&gt;&lt;uuid val=&quot;{EB986448-3482-4F64-A696-A376BC17F471}&quot;/&gt;&lt;isInvalidForFieldText val=&quot;0&quot;/&gt;&lt;Image&gt;&lt;filename val=&quot;C:\Users\jlarkin\AppData\Local\Temp\~CaBB85\data\asimages\{EB986448-3482-4F64-A696-A376BC17F471}.png&quot;/&gt;&lt;left val=&quot;252&quot;/&gt;&lt;top val=&quot;331&quot;/&gt;&lt;width val=&quot;596&quot;/&gt;&lt;height val=&quot;57&quot;/&gt;&lt;hasText val=&quot;1&quot;/&gt;&lt;/Image&gt;&lt;/ThreeDShapeInfo&gt;"/>
  <p:tag name="PRESENTER_SHAPETEXTINFO" val="&lt;ShapeTextInfo&gt;&lt;TableIndex row=&quot;-1&quot; col=&quot;-1&quot;&gt;&lt;linesCount val=&quot;1&quot;/&gt;&lt;lineCharCount val=&quot;89&quot;/&gt;&lt;/TableIndex&gt;&lt;/ShapeTextInfo&gt;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AF5C4491-018B-4D5F-93D4-51EDA6F63EF1}&quot;/&gt;&lt;isInvalidForFieldText val=&quot;0&quot;/&gt;&lt;Image&gt;&lt;filename val=&quot;C:\Users\jlarkin\AppData\Local\Temp\~CaBB85\data\asimages\{AF5C4491-018B-4D5F-93D4-51EDA6F63EF1}_21.png&quot;/&gt;&lt;left val=&quot;143&quot;/&gt;&lt;top val=&quot;23&quot;/&gt;&lt;width val=&quot;577&quot;/&gt;&lt;height val=&quot;440&quot;/&gt;&lt;hasText val=&quot;1&quot;/&gt;&lt;/Image&gt;&lt;/ThreeDShapeInfo&gt;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F348A6AD-B202-4293-9860-2D94053C2155}_22.png&quot;/&gt;&lt;left val=&quot;24&quot;/&gt;&lt;top val=&quot;6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25&quot;/&gt;&lt;/TableIndex&gt;&lt;/ShapeTextInfo&gt;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2DCD7372-C5DB-4CE0-8B29-97B181C4F73C}_22.png&quot;/&gt;&lt;left val=&quot;658&quot;/&gt;&lt;top val=&quot;448&quot;/&gt;&lt;width val=&quot;206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6599BEF-CA3D-498F-BA25-E24FE20511AE}_22.png&quot;/&gt;&lt;left val=&quot;66&quot;/&gt;&lt;top val=&quot;91&quot;/&gt;&lt;width val=&quot;726&quot;/&gt;&lt;height val=&quot;348&quot;/&gt;&lt;hasText val=&quot;1&quot;/&gt;&lt;/Image&gt;&lt;/ThreeDShapeInfo&gt;"/>
  <p:tag name="PRESENTER_SHAPETEXTINFO" val="&lt;ShapeTextInfo&gt;&lt;TableIndex row=&quot;-1&quot; col=&quot;-1&quot;&gt;&lt;linesCount val=&quot;17&quot;/&gt;&lt;lineCharCount val=&quot;74&quot;/&gt;&lt;lineCharCount val=&quot;41&quot;/&gt;&lt;lineCharCount val=&quot;1&quot;/&gt;&lt;lineCharCount val=&quot;1&quot;/&gt;&lt;lineCharCount val=&quot;20&quot;/&gt;&lt;lineCharCount val=&quot;2&quot;/&gt;&lt;lineCharCount val=&quot;23&quot;/&gt;&lt;lineCharCount val=&quot;2&quot;/&gt;&lt;lineCharCount val=&quot;14&quot;/&gt;&lt;lineCharCount val=&quot;14&quot;/&gt;&lt;lineCharCount val=&quot;2&quot;/&gt;&lt;lineCharCount val=&quot;1&quot;/&gt;&lt;lineCharCount val=&quot;23&quot;/&gt;&lt;lineCharCount val=&quot;2&quot;/&gt;&lt;lineCharCount val=&quot;24&quot;/&gt;&lt;lineCharCount val=&quot;2&quot;/&gt;&lt;lineCharCount val=&quot;1&quot;/&gt;&lt;/TableIndex&gt;&lt;/ShapeTextInfo&gt;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C4018C4D-1AB4-472C-B9D5-DDA8CC973D58}_22.png&quot;/&gt;&lt;left val=&quot;363&quot;/&gt;&lt;top val=&quot;250&quot;/&gt;&lt;width val=&quot;99&quot;/&gt;&lt;height val=&quot;35&quot;/&gt;&lt;hasText val=&quot;1&quot;/&gt;&lt;/Image&gt;&lt;/ThreeDShapeInfo&gt;"/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8B5D4935-9D71-4CA0-B646-7BF075C36FD5}_22.png&quot;/&gt;&lt;left val=&quot;363&quot;/&gt;&lt;top val=&quot;352&quot;/&gt;&lt;width val=&quot;99&quot;/&gt;&lt;height val=&quot;34&quot;/&gt;&lt;hasText val=&quot;1&quot;/&gt;&lt;/Image&gt;&lt;/ThreeDShapeInfo&gt;"/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05F6A59-F230-46FB-BB80-6DD3666ABDDC}&quot;/&gt;&lt;isInvalidForFieldText val=&quot;0&quot;/&gt;&lt;Image&gt;&lt;filename val=&quot;C:\Users\jlarkin\AppData\Local\Temp\~CaBB85\data\asimages\{D05F6A59-F230-46FB-BB80-6DD3666ABDDC}_22.png&quot;/&gt;&lt;left val=&quot;510&quot;/&gt;&lt;top val=&quot;185&quot;/&gt;&lt;width val=&quot;304&quot;/&gt;&lt;height val=&quot;189&quot;/&gt;&lt;hasText val=&quot;1&quot;/&gt;&lt;/Image&gt;&lt;/ThreeDShapeInfo&gt;"/>
  <p:tag name="PRESENTER_SHAPETEXTINFO" val="&lt;ShapeTextInfo&gt;&lt;TableIndex row=&quot;-1&quot; col=&quot;-1&quot;&gt;&lt;linesCount val=&quot;3&quot;/&gt;&lt;lineCharCount val=&quot;24&quot;/&gt;&lt;lineCharCount val=&quot;21&quot;/&gt;&lt;lineCharCount val=&quot;20&quot;/&gt;&lt;/TableIndex&gt;&lt;/ShapeTextInfo&gt;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1C36E8B3-2CFA-439C-A147-985DD20BFF4E}_23.png&quot;/&gt;&lt;left val=&quot;27&quot;/&gt;&lt;top val=&quot;14&quot;/&gt;&lt;width val=&quot;798&quot;/&gt;&lt;height val=&quot;68&quot;/&gt;&lt;hasText val=&quot;1&quot;/&gt;&lt;/Image&gt;&lt;/ThreeDShapeInfo&gt;"/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DD7F2B9-5509-49F4-9EB0-1104DE1D4CE0}_23.png&quot;/&gt;&lt;left val=&quot;658&quot;/&gt;&lt;top val=&quot;448&quot;/&gt;&lt;width val=&quot;206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AF29EC27-B183-4292-A2BA-54439C89080E}_23.png&quot;/&gt;&lt;left val=&quot;78&quot;/&gt;&lt;top val=&quot;74&quot;/&gt;&lt;width val=&quot;705&quot;/&gt;&lt;height val=&quot;399&quot;/&gt;&lt;hasText val=&quot;1&quot;/&gt;&lt;/Image&gt;&lt;/ThreeDShapeInfo&gt;"/>
  <p:tag name="PRESENTER_SHAPETEXTINFO" val="&lt;ShapeTextInfo&gt;&lt;TableIndex row=&quot;-1&quot; col=&quot;-1&quot;&gt;&lt;linesCount val=&quot;23&quot;/&gt;&lt;lineCharCount val=&quot;41&quot;/&gt;&lt;lineCharCount val=&quot;11&quot;/&gt;&lt;lineCharCount val=&quot;1&quot;/&gt;&lt;lineCharCount val=&quot;20&quot;/&gt;&lt;lineCharCount val=&quot;2&quot;/&gt;&lt;lineCharCount val=&quot;34&quot;/&gt;&lt;lineCharCount val=&quot;35&quot;/&gt;&lt;lineCharCount val=&quot;13&quot;/&gt;&lt;lineCharCount val=&quot;51&quot;/&gt;&lt;lineCharCount val=&quot;51&quot;/&gt;&lt;lineCharCount val=&quot;1&quot;/&gt;&lt;lineCharCount val=&quot;49&quot;/&gt;&lt;lineCharCount val=&quot;6&quot;/&gt;&lt;lineCharCount val=&quot;4&quot;/&gt;&lt;lineCharCount val=&quot;1&quot;/&gt;&lt;lineCharCount val=&quot;34&quot;/&gt;&lt;lineCharCount val=&quot;37&quot;/&gt;&lt;lineCharCount val=&quot;34&quot;/&gt;&lt;lineCharCount val=&quot;6&quot;/&gt;&lt;lineCharCount val=&quot;4&quot;/&gt;&lt;lineCharCount val=&quot;6&quot;/&gt;&lt;lineCharCount val=&quot;10&quot;/&gt;&lt;lineCharCount val=&quot;1&quot;/&gt;&lt;/TableIndex&gt;&lt;/ShapeTextInfo&gt;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546C7D4A-A460-41DD-94BE-E81B719DDA51}&quot;/&gt;&lt;isInvalidForFieldText val=&quot;0&quot;/&gt;&lt;Image&gt;&lt;filename val=&quot;C:\Users\jlarkin\AppData\Local\Temp\~CaBB85\data\asimages\{546C7D4A-A460-41DD-94BE-E81B719DDA51}_23.png&quot;/&gt;&lt;left val=&quot;608&quot;/&gt;&lt;top val=&quot;117&quot;/&gt;&lt;width val=&quot;246&quot;/&gt;&lt;height val=&quot;62&quot;/&gt;&lt;hasText val=&quot;1&quot;/&gt;&lt;/Image&gt;&lt;/ThreeDShapeInfo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1&quot;/&gt;&lt;lineCharCount val=&quot;19&quot;/&gt;&lt;/TableIndex&gt;&lt;/ShapeTextInfo&gt;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D0CDD632-8D53-4B5C-A033-264ABBF73310}_24.png&quot;/&gt;&lt;left val=&quot;24&quot;/&gt;&lt;top val=&quot;13&quot;/&gt;&lt;width val=&quot;801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17&quot;/&gt;&lt;/TableIndex&gt;&lt;/ShapeTextInfo&gt;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FF28AD5A-FA9E-45C5-9E2F-04FE8051BC1E}_24.png&quot;/&gt;&lt;left val=&quot;658&quot;/&gt;&lt;top val=&quot;448&quot;/&gt;&lt;width val=&quot;206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CACFBE20-1CC3-4BFC-A098-968944372D82}_24.png&quot;/&gt;&lt;left val=&quot;69&quot;/&gt;&lt;top val=&quot;92&quot;/&gt;&lt;width val=&quot;723&quot;/&gt;&lt;height val=&quot;345&quot;/&gt;&lt;hasText val=&quot;1&quot;/&gt;&lt;/Image&gt;&lt;/ThreeDShapeInfo&gt;"/>
  <p:tag name="PRESENTER_SHAPETEXTINFO" val="&lt;ShapeTextInfo&gt;&lt;TableIndex row=&quot;-1&quot; col=&quot;-1&quot;&gt;&lt;linesCount val=&quot;20&quot;/&gt;&lt;lineCharCount val=&quot;46&quot;/&gt;&lt;lineCharCount val=&quot;6&quot;/&gt;&lt;lineCharCount val=&quot;60&quot;/&gt;&lt;lineCharCount val=&quot;48&quot;/&gt;&lt;lineCharCount val=&quot;65&quot;/&gt;&lt;lineCharCount val=&quot;50&quot;/&gt;&lt;lineCharCount val=&quot;36&quot;/&gt;&lt;lineCharCount val=&quot;47&quot;/&gt;&lt;lineCharCount val=&quot;31&quot;/&gt;&lt;lineCharCount val=&quot;32&quot;/&gt;&lt;lineCharCount val=&quot;32&quot;/&gt;&lt;lineCharCount val=&quot;38&quot;/&gt;&lt;lineCharCount val=&quot;52&quot;/&gt;&lt;lineCharCount val=&quot;77&quot;/&gt;&lt;lineCharCount val=&quot;47&quot;/&gt;&lt;lineCharCount val=&quot;32&quot;/&gt;&lt;lineCharCount val=&quot;32&quot;/&gt;&lt;lineCharCount val=&quot;38&quot;/&gt;&lt;lineCharCount val=&quot;52&quot;/&gt;&lt;lineCharCount val=&quot;77&quot;/&gt;&lt;/TableIndex&gt;&lt;/ShapeTextInfo&gt;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A719E012-07CC-478C-AC3C-81F189826DFA}&quot;/&gt;&lt;isInvalidForFieldText val=&quot;0&quot;/&gt;&lt;Image&gt;&lt;filename val=&quot;C:\Users\jlarkin\AppData\Local\Temp\~CaBB85\data\asimages\{A719E012-07CC-478C-AC3C-81F189826DFA}_25.png&quot;/&gt;&lt;left val=&quot;76&quot;/&gt;&lt;top val=&quot;45&quot;/&gt;&lt;width val=&quot;711&quot;/&gt;&lt;height val=&quot;419&quot;/&gt;&lt;hasText val=&quot;1&quot;/&gt;&lt;/Image&gt;&lt;/ThreeDShapeInfo&gt;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DEC4DA3-DB4C-4520-BADF-6CC82BDDC923}_25.png&quot;/&gt;&lt;left val=&quot;148&quot;/&gt;&lt;top val=&quot;96&quot;/&gt;&lt;width val=&quot;216&quot;/&gt;&lt;height val=&quot;85&quot;/&gt;&lt;hasText val=&quot;1&quot;/&gt;&lt;/Image&gt;&lt;/ThreeDShapeInfo&gt;"/>
  <p:tag name="PRESENTER_SHAPETEXTINFO" val="&lt;ShapeTextInfo&gt;&lt;TableIndex row=&quot;-1&quot; col=&quot;-1&quot;&gt;&lt;linesCount val=&quot;2&quot;/&gt;&lt;lineCharCount val=&quot;16&quot;/&gt;&lt;lineCharCount val=&quot;15&quot;/&gt;&lt;/TableIndex&gt;&lt;/ShapeTextInfo&gt;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D7E82742-770F-48CB-A050-0A7F1996FD09}_25.png&quot;/&gt;&lt;left val=&quot;651&quot;/&gt;&lt;top val=&quot;24&quot;/&gt;&lt;width val=&quot;138&quot;/&gt;&lt;height val=&quot;168&quot;/&gt;&lt;hasText val=&quot;1&quot;/&gt;&lt;/Image&gt;&lt;/ThreeDShapeInfo&gt;"/>
  <p:tag name="PRESENTER_SHAPETEXTINFO" val="&lt;ShapeTextInfo&gt;&lt;TableIndex row=&quot;-1&quot; col=&quot;-1&quot;&gt;&lt;linesCount val=&quot;7&quot;/&gt;&lt;lineCharCount val=&quot;14&quot;/&gt;&lt;lineCharCount val=&quot;10&quot;/&gt;&lt;lineCharCount val=&quot;8&quot;/&gt;&lt;lineCharCount val=&quot;10&quot;/&gt;&lt;lineCharCount val=&quot;4&quot;/&gt;&lt;lineCharCount val=&quot;13&quot;/&gt;&lt;lineCharCount val=&quot;3&quot;/&gt;&lt;/TableIndex&gt;&lt;/ShapeTextInfo&gt;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5E3EDDCA-5D78-40E7-BCC9-92D2D87AA712}_26.png&quot;/&gt;&lt;left val=&quot;639&quot;/&gt;&lt;top val=&quot;231&quot;/&gt;&lt;width val=&quot;196&quot;/&gt;&lt;height val=&quot;84&quot;/&gt;&lt;hasText val=&quot;1&quot;/&gt;&lt;/Image&gt;&lt;/ThreeDShapeInfo&gt;"/>
  <p:tag name="PRESENTER_SHAPETEXTINFO" val="&lt;ShapeTextInfo&gt;&lt;TableIndex row=&quot;-1&quot; col=&quot;-1&quot;&gt;&lt;linesCount val=&quot;3&quot;/&gt;&lt;lineCharCount val=&quot;9&quot;/&gt;&lt;lineCharCount val=&quot;15&quot;/&gt;&lt;lineCharCount val=&quot;5&quot;/&gt;&lt;/TableIndex&gt;&lt;/ShapeTextInfo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6F6FC9CA-FA51-4B65-8B0F-8C08E484BCCF}_26.png&quot;/&gt;&lt;left val=&quot;560&quot;/&gt;&lt;top val=&quot;371&quot;/&gt;&lt;width val=&quot;280&quot;/&gt;&lt;height val=&quot;67&quot;/&gt;&lt;hasText val=&quot;1&quot;/&gt;&lt;/Image&gt;&lt;/ThreeDShapeInfo&gt;"/>
  <p:tag name="PRESENTER_SHAPETEXTINFO" val="&lt;ShapeTextInfo&gt;&lt;TableIndex row=&quot;1&quot; col=&quot;1&quot;&gt;&lt;linesCount val=&quot;1&quot;/&gt;&lt;lineCharCount val=&quot;7&quot;/&gt;&lt;/TableIndex&gt;&lt;TableIndex row=&quot;1&quot; col=&quot;2&quot;&gt;&lt;linesCount val=&quot;1&quot;/&gt;&lt;lineCharCount val=&quot;9&quot;/&gt;&lt;/TableIndex&gt;&lt;TableIndex row=&quot;2&quot; col=&quot;1&quot;&gt;&lt;linesCount val=&quot;1&quot;/&gt;&lt;lineCharCount val=&quot;11&quot;/&gt;&lt;/TableIndex&gt;&lt;TableIndex row=&quot;2&quot; col=&quot;2&quot;&gt;&lt;linesCount val=&quot;1&quot;/&gt;&lt;lineCharCount val=&quot;10&quot;/&gt;&lt;/TableIndex&gt;&lt;/ShapeTextInfo&gt;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5C976BD1-38ED-45C0-BEC0-B0FCADD8839A}&quot;/&gt;&lt;isInvalidForFieldText val=&quot;0&quot;/&gt;&lt;Image&gt;&lt;filename val=&quot;C:\Users\jlarkin\AppData\Local\Temp\~CaBB85\data\asimages\{5C976BD1-38ED-45C0-BEC0-B0FCADD8839A}_27.png&quot;/&gt;&lt;left val=&quot;222&quot;/&gt;&lt;top val=&quot;191&quot;/&gt;&lt;width val=&quot;57&quot;/&gt;&lt;height val=&quot;114&quot;/&gt;&lt;hasText val=&quot;1&quot;/&gt;&lt;/Image&gt;&lt;/ThreeDShapeInfo&gt;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FC7323F7-9C06-4D7A-9DEF-DE8483144D15}&quot;/&gt;&lt;isInvalidForFieldText val=&quot;0&quot;/&gt;&lt;Image&gt;&lt;filename val=&quot;C:\Users\jlarkin\AppData\Local\Temp\~CaBB85\data\asimages\{FC7323F7-9C06-4D7A-9DEF-DE8483144D15}_27.png&quot;/&gt;&lt;left val=&quot;293&quot;/&gt;&lt;top val=&quot;201&quot;/&gt;&lt;width val=&quot;75&quot;/&gt;&lt;height val=&quot;105&quot;/&gt;&lt;hasText val=&quot;1&quot;/&gt;&lt;/Image&gt;&lt;/ThreeDShapeInfo&gt;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811D0FA-0650-4FA8-A663-85A2DDBE34F2}&quot;/&gt;&lt;isInvalidForFieldText val=&quot;0&quot;/&gt;&lt;Image&gt;&lt;filename val=&quot;C:\Users\jlarkin\AppData\Local\Temp\~CaBB85\data\asimages\{3811D0FA-0650-4FA8-A663-85A2DDBE34F2}_27.png&quot;/&gt;&lt;left val=&quot;195&quot;/&gt;&lt;top val=&quot;295&quot;/&gt;&lt;width val=&quot;193&quot;/&gt;&lt;height val=&quot;86&quot;/&gt;&lt;hasText val=&quot;1&quot;/&gt;&lt;/Image&gt;&lt;/ThreeDShapeInfo&gt;"/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212B0AB7-B782-4388-B880-77BED02F8ADE}&quot;/&gt;&lt;isInvalidForFieldText val=&quot;0&quot;/&gt;&lt;Image&gt;&lt;filename val=&quot;C:\Users\jlarkin\AppData\Local\Temp\~CaBB85\data\asimages\{212B0AB7-B782-4388-B880-77BED02F8ADE}_27.png&quot;/&gt;&lt;left val=&quot;357&quot;/&gt;&lt;top val=&quot;44&quot;/&gt;&lt;width val=&quot;168&quot;/&gt;&lt;height val=&quot;66&quot;/&gt;&lt;hasText val=&quot;1&quot;/&gt;&lt;/Image&gt;&lt;/ThreeDShapeInfo&gt;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463FC5F-4DF9-45DD-B021-F7CAF32F77AE}&quot;/&gt;&lt;isInvalidForFieldText val=&quot;0&quot;/&gt;&lt;Image&gt;&lt;filename val=&quot;C:\Users\jlarkin\AppData\Local\Temp\~CaBB85\data\asimages\{C463FC5F-4DF9-45DD-B021-F7CAF32F77AE}_27.png&quot;/&gt;&lt;left val=&quot;514&quot;/&gt;&lt;top val=&quot;6&quot;/&gt;&lt;width val=&quot;213&quot;/&gt;&lt;height val=&quot;86&quot;/&gt;&lt;hasText val=&quot;1&quot;/&gt;&lt;/Image&gt;&lt;/ThreeDShapeInfo&gt;"/>
  <p:tag name="PRESENTER_SHAPETEXTINFO" val="&lt;ShapeTextInfo&gt;&lt;TableIndex row=&quot;-1&quot; col=&quot;-1&quot;&gt;&lt;linesCount val=&quot;1&quot;/&gt;&lt;lineCharCount val=&quot;15&quot;/&gt;&lt;/TableIndex&gt;&lt;/ShapeTextInfo&gt;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46844E0E-CBFC-4069-A509-E2CFD91535DF}_28.png&quot;/&gt;&lt;left val=&quot;27&quot;/&gt;&lt;top val=&quot;7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24&quot;/&gt;&lt;/TableIndex&gt;&lt;/ShapeTextInfo&gt;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0C1F85C1-D168-4B07-A267-E20B0FA048DF}_28.png&quot;/&gt;&lt;left val=&quot;110&quot;/&gt;&lt;top val=&quot;110&quot;/&gt;&lt;width val=&quot;348&quot;/&gt;&lt;height val=&quot;349&quot;/&gt;&lt;hasText val=&quot;1&quot;/&gt;&lt;/Image&gt;&lt;/ThreeDShapeInfo&gt;"/>
  <p:tag name="PRESENTER_SHAPETEXTINFO" val="&lt;ShapeTextInfo&gt;&lt;TableIndex row=&quot;-1&quot; col=&quot;-1&quot;&gt;&lt;linesCount val=&quot;20&quot;/&gt;&lt;lineCharCount val=&quot;39&quot;/&gt;&lt;lineCharCount val=&quot;2&quot;/&gt;&lt;lineCharCount val=&quot;11&quot;/&gt;&lt;lineCharCount val=&quot;1&quot;/&gt;&lt;lineCharCount val=&quot;1&quot;/&gt;&lt;lineCharCount val=&quot;1&quot;/&gt;&lt;lineCharCount val=&quot;1&quot;/&gt;&lt;lineCharCount val=&quot;1&quot;/&gt;&lt;lineCharCount val=&quot;1&quot;/&gt;&lt;lineCharCount val=&quot;1&quot;/&gt;&lt;lineCharCount val=&quot;1&quot;/&gt;&lt;lineCharCount val=&quot;1&quot;/&gt;&lt;lineCharCount val=&quot;1&quot;/&gt;&lt;lineCharCount val=&quot;3&quot;/&gt;&lt;lineCharCount val=&quot;1&quot;/&gt;&lt;lineCharCount val=&quot;1&quot;/&gt;&lt;lineCharCount val=&quot;1&quot;/&gt;&lt;lineCharCount val=&quot;1&quot;/&gt;&lt;lineCharCount val=&quot;8&quot;/&gt;&lt;lineCharCount val=&quot;1&quot;/&gt;&lt;/TableIndex&gt;&lt;/ShapeTextInfo&gt;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64B7A03A-545E-4AFA-9D75-024789029D75}_28.png&quot;/&gt;&lt;left val=&quot;456&quot;/&gt;&lt;top val=&quot;152&quot;/&gt;&lt;width val=&quot;396&quot;/&gt;&lt;height val=&quot;248&quot;/&gt;&lt;hasText val=&quot;1&quot;/&gt;&lt;/Image&gt;&lt;/ThreeDShapeInfo&gt;"/>
  <p:tag name="PRESENTER_SHAPETEXTINFO" val="&lt;ShapeTextInfo&gt;&lt;TableIndex row=&quot;-1&quot; col=&quot;-1&quot;&gt;&lt;linesCount val=&quot;14&quot;/&gt;&lt;lineCharCount val=&quot;26&quot;/&gt;&lt;lineCharCount val=&quot;1&quot;/&gt;&lt;lineCharCount val=&quot;1&quot;/&gt;&lt;lineCharCount val=&quot;3&quot;/&gt;&lt;lineCharCount val=&quot;34&quot;/&gt;&lt;lineCharCount val=&quot;40&quot;/&gt;&lt;lineCharCount val=&quot;40&quot;/&gt;&lt;lineCharCount val=&quot;44&quot;/&gt;&lt;lineCharCount val=&quot;31&quot;/&gt;&lt;lineCharCount val=&quot;39&quot;/&gt;&lt;lineCharCount val=&quot;35&quot;/&gt;&lt;lineCharCount val=&quot;6&quot;/&gt;&lt;lineCharCount val=&quot;4&quot;/&gt;&lt;lineCharCount val=&quot;5&quot;/&gt;&lt;/TableIndex&gt;&lt;/ShapeTextInfo&gt;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EDF0E7CB-DDBE-43E4-AF46-1ED6F143B58F}&quot;/&gt;&lt;isInvalidForFieldText val=&quot;0&quot;/&gt;&lt;Image&gt;&lt;filename val=&quot;C:\Users\jlarkin\AppData\Local\Temp\~CaBB85\data\asimages\{EDF0E7CB-DDBE-43E4-AF46-1ED6F143B58F}_28.png&quot;/&gt;&lt;left val=&quot;194&quot;/&gt;&lt;top val=&quot;165&quot;/&gt;&lt;width val=&quot;174&quot;/&gt;&lt;height val=&quot;63&quot;/&gt;&lt;hasText val=&quot;1&quot;/&gt;&lt;/Image&gt;&lt;/ThreeDShapeInfo&gt;"/>
  <p:tag name="PRESENTER_SHAPETEXTINFO" val="&lt;ShapeTextInfo&gt;&lt;TableIndex row=&quot;-1&quot; col=&quot;-1&quot;&gt;&lt;linesCount val=&quot;2&quot;/&gt;&lt;lineCharCount val=&quot;17&quot;/&gt;&lt;lineCharCount val=&quot;7&quot;/&gt;&lt;/TableIndex&gt;&lt;/ShapeTextInfo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91D50BC-2B60-4977-B295-FB49E77E4179}&quot;/&gt;&lt;isInvalidForFieldText val=&quot;0&quot;/&gt;&lt;Image&gt;&lt;filename val=&quot;C:\Users\jlarkin\AppData\Local\Temp\~CaBB85\data\asimages\{791D50BC-2B60-4977-B295-FB49E77E4179}_28.png&quot;/&gt;&lt;left val=&quot;189&quot;/&gt;&lt;top val=&quot;391&quot;/&gt;&lt;width val=&quot;174&quot;/&gt;&lt;height val=&quot;63&quot;/&gt;&lt;hasText val=&quot;1&quot;/&gt;&lt;/Image&gt;&lt;/ThreeDShapeInfo&gt;"/>
  <p:tag name="PRESENTER_SHAPETEXTINFO" val="&lt;ShapeTextInfo&gt;&lt;TableIndex row=&quot;-1&quot; col=&quot;-1&quot;&gt;&lt;linesCount val=&quot;2&quot;/&gt;&lt;lineCharCount val=&quot;17&quot;/&gt;&lt;lineCharCount val=&quot;7&quot;/&gt;&lt;/TableIndex&gt;&lt;/ShapeTextInfo&gt;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AE0F8317-4258-4190-945A-08B703CB4FA0}&quot;/&gt;&lt;isInvalidForFieldText val=&quot;0&quot;/&gt;&lt;Image&gt;&lt;filename val=&quot;C:\Users\jlarkin\AppData\Local\Temp\~CaBB85\data\asimages\{AE0F8317-4258-4190-945A-08B703CB4FA0}_28.png&quot;/&gt;&lt;left val=&quot;468&quot;/&gt;&lt;top val=&quot;175&quot;/&gt;&lt;width val=&quot;186&quot;/&gt;&lt;height val=&quot;63&quot;/&gt;&lt;hasText val=&quot;1&quot;/&gt;&lt;/Image&gt;&lt;/ThreeDShapeInfo&gt;"/>
  <p:tag name="PRESENTER_SHAPETEXTINFO" val="&lt;ShapeTextInfo&gt;&lt;TableIndex row=&quot;-1&quot; col=&quot;-1&quot;&gt;&lt;linesCount val=&quot;2&quot;/&gt;&lt;lineCharCount val=&quot;20&quot;/&gt;&lt;lineCharCount val=&quot;11&quot;/&gt;&lt;/TableIndex&gt;&lt;/ShapeTextInfo&gt;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4727815B-83EB-48FA-ABA7-0E3B3EA2FA47}&quot;/&gt;&lt;isInvalidForFieldText val=&quot;0&quot;/&gt;&lt;Image&gt;&lt;filename val=&quot;C:\Users\jlarkin\AppData\Local\Temp\~CaBB85\data\asimages\{4727815B-83EB-48FA-ABA7-0E3B3EA2FA47}_28.png&quot;/&gt;&lt;left val=&quot;507&quot;/&gt;&lt;top val=&quot;391&quot;/&gt;&lt;width val=&quot;186&quot;/&gt;&lt;height val=&quot;63&quot;/&gt;&lt;hasText val=&quot;1&quot;/&gt;&lt;/Image&gt;&lt;/ThreeDShapeInfo&gt;"/>
  <p:tag name="PRESENTER_SHAPETEXTINFO" val="&lt;ShapeTextInfo&gt;&lt;TableIndex row=&quot;-1&quot; col=&quot;-1&quot;&gt;&lt;linesCount val=&quot;2&quot;/&gt;&lt;lineCharCount val=&quot;20&quot;/&gt;&lt;lineCharCount val=&quot;11&quot;/&gt;&lt;/TableIndex&gt;&lt;/ShapeTextInfo&gt;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5243EEBD-C4CC-4BBB-AE2E-299D6B2F93B7}&quot;/&gt;&lt;isInvalidForFieldText val=&quot;0&quot;/&gt;&lt;Image&gt;&lt;filename val=&quot;C:\Users\jlarkin\AppData\Local\Temp\~CaBB85\data\asimages\{5243EEBD-C4CC-4BBB-AE2E-299D6B2F93B7}_28.png&quot;/&gt;&lt;left val=&quot;360&quot;/&gt;&lt;top val=&quot;181&quot;/&gt;&lt;width val=&quot;138&quot;/&gt;&lt;height val=&quot;45&quot;/&gt;&lt;hasText val=&quot;1&quot;/&gt;&lt;/Image&gt;&lt;/ThreeDShapeInfo&gt;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BC7AE82-0B5B-4A74-BC9E-6A01B374911B}&quot;/&gt;&lt;isInvalidForFieldText val=&quot;0&quot;/&gt;&lt;Image&gt;&lt;filename val=&quot;C:\Users\jlarkin\AppData\Local\Temp\~CaBB85\data\asimages\{CBC7AE82-0B5B-4A74-BC9E-6A01B374911B}_28.png&quot;/&gt;&lt;left val=&quot;337&quot;/&gt;&lt;top val=&quot;399&quot;/&gt;&lt;width val=&quot;181&quot;/&gt;&lt;height val=&quot;45&quot;/&gt;&lt;hasText val=&quot;1&quot;/&gt;&lt;/Image&gt;&lt;/ThreeDShapeInfo&gt;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F6880958-CF64-487B-8480-639C012BAB91}&quot;/&gt;&lt;isInvalidForFieldText val=&quot;0&quot;/&gt;&lt;Image&gt;&lt;filename val=&quot;C:\Users\jlarkin\AppData\Local\Temp\~CaBB85\data\asimages\{F6880958-CF64-487B-8480-639C012BAB91}_28.png&quot;/&gt;&lt;left val=&quot;195&quot;/&gt;&lt;top val=&quot;243&quot;/&gt;&lt;width val=&quot;163&quot;/&gt;&lt;height val=&quot;131&quot;/&gt;&lt;hasText val=&quot;1&quot;/&gt;&lt;/Image&gt;&lt;/ThreeDShapeInfo&gt;"/>
  <p:tag name="PRESENTER_SHAPETEXTINFO" val="&lt;ShapeTextInfo&gt;&lt;TableIndex row=&quot;-1&quot; col=&quot;-1&quot;&gt;&lt;linesCount val=&quot;5&quot;/&gt;&lt;lineCharCount val=&quot;13&quot;/&gt;&lt;lineCharCount val=&quot;13&quot;/&gt;&lt;lineCharCount val=&quot;17&quot;/&gt;&lt;lineCharCount val=&quot;12&quot;/&gt;&lt;lineCharCount val=&quot;5&quot;/&gt;&lt;/TableIndex&gt;&lt;/ShapeTextInfo&gt;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7036EBD8-70DF-47AD-BBE6-6DE8A741F08D}_28.png&quot;/&gt;&lt;left val=&quot;368&quot;/&gt;&lt;top val=&quot;201&quot;/&gt;&lt;width val=&quot;36&quot;/&gt;&lt;height val=&quot;103&quot;/&gt;&lt;hasText val=&quot;1&quot;/&gt;&lt;/Image&gt;&lt;/ThreeDShapeInfo&gt;"/>
  <p:tag name="PRESENTER_SHAPETEXTINFO" val="&lt;ShapeTextInfo&gt;&lt;TableIndex row=&quot;-1&quot; col=&quot;-1&quot;&gt;&lt;linesCount val=&quot;4&quot;/&gt;&lt;lineCharCount val=&quot;1&quot;/&gt;&lt;lineCharCount val=&quot;1&quot;/&gt;&lt;lineCharCount val=&quot;1&quot;/&gt;&lt;lineCharCount val=&quot;1&quot;/&gt;&lt;/TableIndex&gt;&lt;/ShapeTextInfo&gt;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6B9384D6-4131-41F4-8EE8-F04528807032}_28.png&quot;/&gt;&lt;left val=&quot;406&quot;/&gt;&lt;top val=&quot;276&quot;/&gt;&lt;width val=&quot;36&quot;/&gt;&lt;height val=&quot;104&quot;/&gt;&lt;hasText val=&quot;1&quot;/&gt;&lt;/Image&gt;&lt;/ThreeDShapeInfo&gt;"/>
  <p:tag name="PRESENTER_SHAPETEXTINFO" val="&lt;ShapeTextInfo&gt;&lt;TableIndex row=&quot;-1&quot; col=&quot;-1&quot;&gt;&lt;linesCount val=&quot;4&quot;/&gt;&lt;lineCharCount val=&quot;1&quot;/&gt;&lt;lineCharCount val=&quot;1&quot;/&gt;&lt;lineCharCount val=&quot;1&quot;/&gt;&lt;lineCharCount val=&quot;1&quot;/&gt;&lt;/TableIndex&gt;&lt;/ShapeTextInfo&gt;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2E34A4A7-81D7-4845-B961-C38BC8E77703}_29.png&quot;/&gt;&lt;left val=&quot;27&quot;/&gt;&lt;top val=&quot;8&quot;/&gt;&lt;width val=&quot;798&quot;/&gt;&lt;height val=&quot;68&quot;/&gt;&lt;hasText val=&quot;1&quot;/&gt;&lt;/Image&gt;&lt;/ThreeDShapeInfo&gt;"/>
  <p:tag name="PRESENTER_SHAPETEXTINFO" val="&lt;ShapeTextInfo&gt;&lt;TableIndex row=&quot;-1&quot; col=&quot;-1&quot;&gt;&lt;linesCount val=&quot;1&quot;/&gt;&lt;lineCharCount val=&quot;25&quot;/&gt;&lt;/TableIndex&gt;&lt;/ShapeTextInfo&gt;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3B3A79C-E231-4222-83D8-E64F94B2A01B}_29.png&quot;/&gt;&lt;left val=&quot;74&quot;/&gt;&lt;top val=&quot;74&quot;/&gt;&lt;width val=&quot;718&quot;/&gt;&lt;height val=&quot;416&quot;/&gt;&lt;hasText val=&quot;1&quot;/&gt;&lt;/Image&gt;&lt;/ThreeDShapeInfo&gt;"/>
  <p:tag name="PRESENTER_SHAPETEXTINFO" val="&lt;ShapeTextInfo&gt;&lt;TableIndex row=&quot;-1&quot; col=&quot;-1&quot;&gt;&lt;linesCount val=&quot;24&quot;/&gt;&lt;lineCharCount val=&quot;41&quot;/&gt;&lt;lineCharCount val=&quot;11&quot;/&gt;&lt;lineCharCount val=&quot;1&quot;/&gt;&lt;lineCharCount val=&quot;20&quot;/&gt;&lt;lineCharCount val=&quot;4&quot;/&gt;&lt;lineCharCount val=&quot;34&quot;/&gt;&lt;lineCharCount val=&quot;35&quot;/&gt;&lt;lineCharCount val=&quot;13&quot;/&gt;&lt;lineCharCount val=&quot;51&quot;/&gt;&lt;lineCharCount val=&quot;51&quot;/&gt;&lt;lineCharCount val=&quot;1&quot;/&gt;&lt;lineCharCount val=&quot;49&quot;/&gt;&lt;lineCharCount val=&quot;6&quot;/&gt;&lt;lineCharCount val=&quot;4&quot;/&gt;&lt;lineCharCount val=&quot;3&quot;/&gt;&lt;lineCharCount val=&quot;34&quot;/&gt;&lt;lineCharCount val=&quot;37&quot;/&gt;&lt;lineCharCount val=&quot;34&quot;/&gt;&lt;lineCharCount val=&quot;6&quot;/&gt;&lt;lineCharCount val=&quot;4&quot;/&gt;&lt;lineCharCount val=&quot;4&quot;/&gt;&lt;lineCharCount val=&quot;5&quot;/&gt;&lt;lineCharCount val=&quot;10&quot;/&gt;&lt;lineCharCount val=&quot;1&quot;/&gt;&lt;/TableIndex&gt;&lt;/ShapeTextInfo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54F59ED7-BDC1-4BD9-AED4-F836CAC1ACF3}_29.png&quot;/&gt;&lt;left val=&quot;108&quot;/&gt;&lt;top val=&quot;145&quot;/&gt;&lt;width val=&quot;718&quot;/&gt;&lt;height val=&quot;162&quot;/&gt;&lt;hasText val=&quot;1&quot;/&gt;&lt;/Image&gt;&lt;/ThreeDShapeInfo&gt;"/>
  <p:tag name="PRESENTER_SHAPETEXTINFO" val="&lt;ShapeTextInfo&gt;&lt;TableIndex row=&quot;-1&quot; col=&quot;-1&quot;&gt;&lt;linesCount val=&quot;2&quot;/&gt;&lt;lineCharCount val=&quot;27&quot;/&gt;&lt;lineCharCount val=&quot;25&quot;/&gt;&lt;/TableIndex&gt;&lt;/ShapeTextInfo&gt;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82FC64A-50E7-44D0-9506-D59CFCD1CA9B}_29.png&quot;/&gt;&lt;left val=&quot;108&quot;/&gt;&lt;top val=&quot;282&quot;/&gt;&lt;width val=&quot;718&quot;/&gt;&lt;height val=&quot;162&quot;/&gt;&lt;hasText val=&quot;1&quot;/&gt;&lt;/Image&gt;&lt;/ThreeDShapeInfo&gt;"/>
  <p:tag name="PRESENTER_SHAPETEXTINFO" val="&lt;ShapeTextInfo&gt;&lt;TableIndex row=&quot;-1&quot; col=&quot;-1&quot;&gt;&lt;linesCount val=&quot;3&quot;/&gt;&lt;lineCharCount val=&quot;27&quot;/&gt;&lt;lineCharCount val=&quot;26&quot;/&gt;&lt;lineCharCount val=&quot;17&quot;/&gt;&lt;/TableIndex&gt;&lt;/ShapeTextInfo&gt;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3EE384B-16FF-4825-8646-2AE4735A50EE}&quot;/&gt;&lt;isInvalidForFieldText val=&quot;0&quot;/&gt;&lt;Image&gt;&lt;filename val=&quot;C:\Users\jlarkin\AppData\Local\Temp\~CaBB85\data\asimages\{C3EE384B-16FF-4825-8646-2AE4735A50EE}_30.png&quot;/&gt;&lt;left val=&quot;143&quot;/&gt;&lt;top val=&quot;23&quot;/&gt;&lt;width val=&quot;577&quot;/&gt;&lt;height val=&quot;440&quot;/&gt;&lt;hasText val=&quot;1&quot;/&gt;&lt;/Image&gt;&lt;/ThreeDShapeInfo&gt;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ED95776C-484E-46AE-A6B5-258802FCE51D}_31.png&quot;/&gt;&lt;left val=&quot;24&quot;/&gt;&lt;top val=&quot;15&quot;/&gt;&lt;width val=&quot;801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12&quot;/&gt;&lt;/TableIndex&gt;&lt;/ShapeTextInfo&gt;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23FB81A0-A58A-4481-8947-9BC1190B542E}_31.png&quot;/&gt;&lt;left val=&quot;66&quot;/&gt;&lt;top val=&quot;88&quot;/&gt;&lt;width val=&quot;726&quot;/&gt;&lt;height val=&quot;349&quot;/&gt;&lt;hasText val=&quot;1&quot;/&gt;&lt;/Image&gt;&lt;/ThreeDShapeInfo&gt;"/>
  <p:tag name="PRESENTER_SHAPETEXTINFO" val="&lt;ShapeTextInfo&gt;&lt;TableIndex row=&quot;-1&quot; col=&quot;-1&quot;&gt;&lt;linesCount val=&quot;14&quot;/&gt;&lt;lineCharCount val=&quot;74&quot;/&gt;&lt;lineCharCount val=&quot;57&quot;/&gt;&lt;lineCharCount val=&quot;1&quot;/&gt;&lt;lineCharCount val=&quot;1&quot;/&gt;&lt;lineCharCount val=&quot;1&quot;/&gt;&lt;lineCharCount val=&quot;1&quot;/&gt;&lt;lineCharCount val=&quot;17&quot;/&gt;&lt;lineCharCount val=&quot;2&quot;/&gt;&lt;lineCharCount val=&quot;20&quot;/&gt;&lt;lineCharCount val=&quot;4&quot;/&gt;&lt;lineCharCount val=&quot;4&quot;/&gt;&lt;lineCharCount val=&quot;20&quot;/&gt;&lt;lineCharCount val=&quot;4&quot;/&gt;&lt;lineCharCount val=&quot;1&quot;/&gt;&lt;/TableIndex&gt;&lt;/ShapeTextInfo&gt;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A572D371-357D-4C28-B37A-E99C075F99B3}_31.png&quot;/&gt;&lt;left val=&quot;441&quot;/&gt;&lt;top val=&quot;304&quot;/&gt;&lt;width val=&quot;110&quot;/&gt;&lt;height val=&quot;34&quot;/&gt;&lt;hasText val=&quot;1&quot;/&gt;&lt;/Image&gt;&lt;/ThreeDShapeInfo&gt;"/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F458FBD-C24F-4AEA-A2E2-FAB069A12B9A}&quot;/&gt;&lt;isInvalidForFieldText val=&quot;0&quot;/&gt;&lt;Image&gt;&lt;filename val=&quot;C:\Users\jlarkin\AppData\Local\Temp\~CaBB85\data\asimages\{7F458FBD-C24F-4AEA-A2E2-FAB069A12B9A}_31.png&quot;/&gt;&lt;left val=&quot;550&quot;/&gt;&lt;top val=&quot;226&quot;/&gt;&lt;width val=&quot;252&quot;/&gt;&lt;height val=&quot;189&quot;/&gt;&lt;hasText val=&quot;1&quot;/&gt;&lt;/Image&gt;&lt;/ThreeDShapeInfo&gt;"/>
  <p:tag name="PRESENTER_SHAPETEXTINFO" val="&lt;ShapeTextInfo&gt;&lt;TableIndex row=&quot;-1&quot; col=&quot;-1&quot;&gt;&lt;linesCount val=&quot;4&quot;/&gt;&lt;lineCharCount val=&quot;23&quot;/&gt;&lt;lineCharCount val=&quot;24&quot;/&gt;&lt;lineCharCount val=&quot;21&quot;/&gt;&lt;lineCharCount val=&quot;23&quot;/&gt;&lt;/TableIndex&gt;&lt;/ShapeTextInfo&gt;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F09C6A06-E59E-47B7-80C1-217500D4BBDE}_32.png&quot;/&gt;&lt;left val=&quot;24&quot;/&gt;&lt;top val=&quot;14&quot;/&gt;&lt;width val=&quot;801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12&quot;/&gt;&lt;/TableIndex&gt;&lt;/ShapeTextInfo&gt;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9BD13D08-1640-4C86-98F2-CFE123DD2C38}_32.png&quot;/&gt;&lt;left val=&quot;71&quot;/&gt;&lt;top val=&quot;78&quot;/&gt;&lt;width val=&quot;723&quot;/&gt;&lt;height val=&quot;390&quot;/&gt;&lt;hasText val=&quot;1&quot;/&gt;&lt;/Image&gt;&lt;/ThreeDShapeInfo&gt;"/>
  <p:tag name="PRESENTER_SHAPETEXTINFO" val="&lt;ShapeTextInfo&gt;&lt;TableIndex row=&quot;1&quot; col=&quot;1&quot;&gt;&lt;linesCount val=&quot;1&quot;/&gt;&lt;lineCharCount val=&quot;13&quot;/&gt;&lt;/TableIndex&gt;&lt;TableIndex row=&quot;1&quot; col=&quot;2&quot;&gt;&lt;linesCount val=&quot;3&quot;/&gt;&lt;lineCharCount val=&quot;57&quot;/&gt;&lt;lineCharCount val=&quot;54&quot;/&gt;&lt;lineCharCount val=&quot;15&quot;/&gt;&lt;/TableIndex&gt;&lt;TableIndex row=&quot;2&quot; col=&quot;1&quot;&gt;&lt;linesCount val=&quot;1&quot;/&gt;&lt;lineCharCount val=&quot;15&quot;/&gt;&lt;/TableIndex&gt;&lt;TableIndex row=&quot;2&quot; col=&quot;2&quot;&gt;&lt;linesCount val=&quot;2&quot;/&gt;&lt;lineCharCount val=&quot;57&quot;/&gt;&lt;lineCharCount val=&quot;21&quot;/&gt;&lt;/TableIndex&gt;&lt;TableIndex row=&quot;3&quot; col=&quot;1&quot;&gt;&lt;linesCount val=&quot;1&quot;/&gt;&lt;lineCharCount val=&quot;16&quot;/&gt;&lt;/TableIndex&gt;&lt;TableIndex row=&quot;3&quot; col=&quot;2&quot;&gt;&lt;linesCount val=&quot;2&quot;/&gt;&lt;lineCharCount val=&quot;57&quot;/&gt;&lt;lineCharCount val=&quot;15&quot;/&gt;&lt;/TableIndex&gt;&lt;TableIndex row=&quot;4&quot; col=&quot;1&quot;&gt;&lt;linesCount val=&quot;1&quot;/&gt;&lt;lineCharCount val=&quot;15&quot;/&gt;&lt;/TableIndex&gt;&lt;TableIndex row=&quot;4&quot; col=&quot;2&quot;&gt;&lt;linesCount val=&quot;1&quot;/&gt;&lt;lineCharCount val=&quot;42&quot;/&gt;&lt;/TableIndex&gt;&lt;TableIndex row=&quot;5&quot; col=&quot;1&quot;&gt;&lt;linesCount val=&quot;1&quot;/&gt;&lt;lineCharCount val=&quot;16&quot;/&gt;&lt;/TableIndex&gt;&lt;TableIndex row=&quot;5&quot; col=&quot;2&quot;&gt;&lt;linesCount val=&quot;2&quot;/&gt;&lt;lineCharCount val=&quot;55&quot;/&gt;&lt;lineCharCount val=&quot;12&quot;/&gt;&lt;/TableIndex&gt;&lt;TableIndex row=&quot;6&quot; col=&quot;1&quot;&gt;&lt;linesCount val=&quot;1&quot;/&gt;&lt;lineCharCount val=&quot;17&quot;/&gt;&lt;/TableIndex&gt;&lt;TableIndex row=&quot;6&quot; col=&quot;2&quot;&gt;&lt;linesCount val=&quot;2&quot;/&gt;&lt;lineCharCount val=&quot;56&quot;/&gt;&lt;lineCharCount val=&quot;28&quot;/&gt;&lt;/TableIndex&gt;&lt;/ShapeTextInfo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45BD53F-4539-487B-B123-E461E6334C85}_34.png&quot;/&gt;&lt;left val=&quot;28&quot;/&gt;&lt;top val=&quot;12&quot;/&gt;&lt;width val=&quot;798&quot;/&gt;&lt;height val=&quot;68&quot;/&gt;&lt;hasText val=&quot;1&quot;/&gt;&lt;/Image&gt;&lt;/ThreeDShapeInfo&gt;"/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64B9B5CC-21B8-47D2-9CC6-47FBCB203F0B}_34.png&quot;/&gt;&lt;left val=&quot;74&quot;/&gt;&lt;top val=&quot;74&quot;/&gt;&lt;width val=&quot;718&quot;/&gt;&lt;height val=&quot;399&quot;/&gt;&lt;hasText val=&quot;1&quot;/&gt;&lt;/Image&gt;&lt;/ThreeDShapeInfo&gt;"/>
  <p:tag name="PRESENTER_SHAPETEXTINFO" val="&lt;ShapeTextInfo&gt;&lt;TableIndex row=&quot;-1&quot; col=&quot;-1&quot;&gt;&lt;linesCount val=&quot;23&quot;/&gt;&lt;lineCharCount val=&quot;38&quot;/&gt;&lt;lineCharCount val=&quot;41&quot;/&gt;&lt;lineCharCount val=&quot;11&quot;/&gt;&lt;lineCharCount val=&quot;20&quot;/&gt;&lt;lineCharCount val=&quot;2&quot;/&gt;&lt;lineCharCount val=&quot;34&quot;/&gt;&lt;lineCharCount val=&quot;35&quot;/&gt;&lt;lineCharCount val=&quot;13&quot;/&gt;&lt;lineCharCount val=&quot;51&quot;/&gt;&lt;lineCharCount val=&quot;51&quot;/&gt;&lt;lineCharCount val=&quot;1&quot;/&gt;&lt;lineCharCount val=&quot;49&quot;/&gt;&lt;lineCharCount val=&quot;6&quot;/&gt;&lt;lineCharCount val=&quot;4&quot;/&gt;&lt;lineCharCount val=&quot;1&quot;/&gt;&lt;lineCharCount val=&quot;34&quot;/&gt;&lt;lineCharCount val=&quot;37&quot;/&gt;&lt;lineCharCount val=&quot;34&quot;/&gt;&lt;lineCharCount val=&quot;6&quot;/&gt;&lt;lineCharCount val=&quot;4&quot;/&gt;&lt;lineCharCount val=&quot;2&quot;/&gt;&lt;lineCharCount val=&quot;10&quot;/&gt;&lt;lineCharCount val=&quot;1&quot;/&gt;&lt;/TableIndex&gt;&lt;/ShapeTextInfo&gt;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2CB5419D-8BEE-4838-8A3D-B3DA95335941}&quot;/&gt;&lt;isInvalidForFieldText val=&quot;0&quot;/&gt;&lt;Image&gt;&lt;filename val=&quot;C:\Users\jlarkin\AppData\Local\Temp\~CaBB85\data\asimages\{2CB5419D-8BEE-4838-8A3D-B3DA95335941}_34.png&quot;/&gt;&lt;left val=&quot;545&quot;/&gt;&lt;top val=&quot;59&quot;/&gt;&lt;width val=&quot;266&quot;/&gt;&lt;height val=&quot;156&quot;/&gt;&lt;hasText val=&quot;1&quot;/&gt;&lt;/Image&gt;&lt;/ThreeDShapeInfo&gt;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6&quot;/&gt;&lt;lineCharCount val=&quot;19&quot;/&gt;&lt;lineCharCount val=&quot;22&quot;/&gt;&lt;lineCharCount val=&quot;8&quot;/&gt;&lt;lineCharCount val=&quot;1&quot;/&gt;&lt;lineCharCount val=&quot;24&quot;/&gt;&lt;lineCharCount val=&quot;11&quot;/&gt;&lt;/TableIndex&gt;&lt;/ShapeTextInfo&gt;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B5E84240-535E-49B0-A2F6-D5C3C6D0F287}_35.png&quot;/&gt;&lt;left val=&quot;24&quot;/&gt;&lt;top val=&quot;23&quot;/&gt;&lt;width val=&quot;801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19&quot;/&gt;&lt;/TableIndex&gt;&lt;/ShapeTextInfo&gt;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9F95B58-54CC-459F-90A6-0E426294049C}_35.png&quot;/&gt;&lt;left val=&quot;658&quot;/&gt;&lt;top val=&quot;448&quot;/&gt;&lt;width val=&quot;206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F0A50E9-82EE-4C76-9D8D-03E89124DAC2}_35.png&quot;/&gt;&lt;left val=&quot;69&quot;/&gt;&lt;top val=&quot;92&quot;/&gt;&lt;width val=&quot;723&quot;/&gt;&lt;height val=&quot;345&quot;/&gt;&lt;hasText val=&quot;1&quot;/&gt;&lt;/Image&gt;&lt;/ThreeDShapeInfo&gt;"/>
  <p:tag name="PRESENTER_SHAPETEXTINFO" val="&lt;ShapeTextInfo&gt;&lt;TableIndex row=&quot;-1&quot; col=&quot;-1&quot;&gt;&lt;linesCount val=&quot;18&quot;/&gt;&lt;lineCharCount val=&quot;51&quot;/&gt;&lt;lineCharCount val=&quot;6&quot;/&gt;&lt;lineCharCount val=&quot;60&quot;/&gt;&lt;lineCharCount val=&quot;48&quot;/&gt;&lt;lineCharCount val=&quot;34&quot;/&gt;&lt;lineCharCount val=&quot;39&quot;/&gt;&lt;lineCharCount val=&quot;65&quot;/&gt;&lt;lineCharCount val=&quot;38&quot;/&gt;&lt;lineCharCount val=&quot;47&quot;/&gt;&lt;lineCharCount val=&quot;52&quot;/&gt;&lt;lineCharCount val=&quot;60&quot;/&gt;&lt;lineCharCount val=&quot;31&quot;/&gt;&lt;lineCharCount val=&quot;32&quot;/&gt;&lt;lineCharCount val=&quot;38&quot;/&gt;&lt;lineCharCount val=&quot;52&quot;/&gt;&lt;lineCharCount val=&quot;60&quot;/&gt;&lt;lineCharCount val=&quot;31&quot;/&gt;&lt;lineCharCount val=&quot;31&quot;/&gt;&lt;/TableIndex&gt;&lt;/ShapeTextInfo&gt;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43FB5316-80D8-4A4D-8DDB-303D19143D54}_36.png&quot;/&gt;&lt;left val=&quot;27&quot;/&gt;&lt;top val=&quot;9&quot;/&gt;&lt;width val=&quot;798&quot;/&gt;&lt;height val=&quot;68&quot;/&gt;&lt;hasText val=&quot;1&quot;/&gt;&lt;/Image&gt;&lt;/ThreeDShapeInfo&gt;"/>
  <p:tag name="PRESENTER_SHAPETEXTINFO" val="&lt;ShapeTextInfo&gt;&lt;TableIndex row=&quot;-1&quot; col=&quot;-1&quot;&gt;&lt;linesCount val=&quot;1&quot;/&gt;&lt;lineCharCount val=&quot;28&quot;/&gt;&lt;/TableIndex&gt;&lt;/ShapeTextInfo&gt;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227AEC33-8A88-4BC0-8277-36A656D50CAA}_36.png&quot;/&gt;&lt;left val=&quot;658&quot;/&gt;&lt;top val=&quot;448&quot;/&gt;&lt;width val=&quot;206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53F1143B-1351-4EB1-B7E2-FF5EF7691C69}_36.png&quot;/&gt;&lt;left val=&quot;315&quot;/&gt;&lt;top val=&quot;417&quot;/&gt;&lt;width val=&quot;172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19D7AB30-D937-4830-8425-1E41956B6D65}_36.png&quot;/&gt;&lt;left val=&quot;522&quot;/&gt;&lt;top val=&quot;416&quot;/&gt;&lt;width val=&quot;171&quot;/&gt;&lt;height val=&quot;39&quot;/&gt;&lt;hasText val=&quot;1&quot;/&gt;&lt;/Image&gt;&lt;/ThreeDShapeInfo&gt;"/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DA06F477-E061-47A9-BB72-00F1255E9A7E}_36.png&quot;/&gt;&lt;left val=&quot;375&quot;/&gt;&lt;top val=&quot;99&quot;/&gt;&lt;width val=&quot;171&quot;/&gt;&lt;height val=&quot;70&quot;/&gt;&lt;hasText val=&quot;1&quot;/&gt;&lt;/Image&gt;&lt;/ThreeDShapeInfo&gt;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1CA5DDC5-1F2F-4951-8BDD-B2345E2D1C95}&quot;/&gt;&lt;isInvalidForFieldText val=&quot;0&quot;/&gt;&lt;Image&gt;&lt;filename val=&quot;C:\Users\jlarkin\AppData\Local\Temp\~CaBB85\data\asimages\{1CA5DDC5-1F2F-4951-8BDD-B2345E2D1C95}_37.png&quot;/&gt;&lt;left val=&quot;76&quot;/&gt;&lt;top val=&quot;36&quot;/&gt;&lt;width val=&quot;711&quot;/&gt;&lt;height val=&quot;413&quot;/&gt;&lt;hasText val=&quot;1&quot;/&gt;&lt;/Image&gt;&lt;/ThreeDShapeInfo&gt;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AAB7C032-3333-4505-8B79-313BA050397E}_37.png&quot;/&gt;&lt;left val=&quot;171&quot;/&gt;&lt;top val=&quot;294&quot;/&gt;&lt;width val=&quot;387&quot;/&gt;&lt;height val=&quot;81&quot;/&gt;&lt;hasText val=&quot;1&quot;/&gt;&lt;/Image&gt;&lt;/ThreeDShapeInfo&gt;"/>
  <p:tag name="PRESENTER_SHAPETEXTINFO" val="&lt;ShapeTextInfo&gt;&lt;TableIndex row=&quot;-1&quot; col=&quot;-1&quot;&gt;&lt;linesCount val=&quot;3&quot;/&gt;&lt;lineCharCount val=&quot;42&quot;/&gt;&lt;lineCharCount val=&quot;4&quot;/&gt;&lt;lineCharCount val=&quot;16&quot;/&gt;&lt;/TableIndex&gt;&lt;/ShapeTextInfo&gt;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33&quot;/&gt;&lt;lineCharCount val=&quot;13&quot;/&gt;&lt;lineCharCount val=&quot;11&quot;/&gt;&lt;/TableIndex&gt;&lt;/ShapeTextInfo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AUTOSHAPE_INFO" val="&lt;ThreeDShapeInfo&gt;&lt;uuid val=&quot;{5A761785-30A7-4D72-AE67-60544944E3F9}&quot;/&gt;&lt;isInvalidForFieldText val=&quot;0&quot;/&gt;&lt;Image&gt;&lt;filename val=&quot;C:\Users\jlarkin\AppData\Local\Temp\~CaBB85\data\asimages\{5A761785-30A7-4D72-AE67-60544944E3F9}.png&quot;/&gt;&lt;left val=&quot;23&quot;/&gt;&lt;top val=&quot;147&quot;/&gt;&lt;width val=&quot;367&quot;/&gt;&lt;height val=&quot;350&quot;/&gt;&lt;hasText val=&quot;1&quot;/&gt;&lt;/Image&gt;&lt;/ThreeDShapeInfo&gt;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D5549D2F-9C19-48E5-A23F-1ABE19EEDD1B}_43.png&quot;/&gt;&lt;left val=&quot;39&quot;/&gt;&lt;top val=&quot;15&quot;/&gt;&lt;width val=&quot;786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35&quot;/&gt;&lt;/TableIndex&gt;&lt;/ShapeTextInfo&gt;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B6610EF-F545-48EF-A8EF-979F86A491D1}_43.png&quot;/&gt;&lt;left val=&quot;7&quot;/&gt;&lt;top val=&quot;68&quot;/&gt;&lt;width val=&quot;849&quot;/&gt;&lt;height val=&quot;55&quot;/&gt;&lt;hasText val=&quot;1&quot;/&gt;&lt;/Image&gt;&lt;/ThreeDShapeInfo&gt;"/>
  <p:tag name="PRESENTER_SHAPETEXTINFO" val="&lt;ShapeTextInfo&gt;&lt;TableIndex row=&quot;-1&quot; col=&quot;-1&quot;&gt;&lt;linesCount val=&quot;1&quot;/&gt;&lt;lineCharCount val=&quot;67&quot;/&gt;&lt;/TableIndex&gt;&lt;/ShapeTextInfo&gt;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6761FCE6-FB6D-4F32-A77D-81EDA6B271FC}_43.png&quot;/&gt;&lt;left val=&quot;486&quot;/&gt;&lt;top val=&quot;147&quot;/&gt;&lt;width val=&quot;339&quot;/&gt;&lt;height val=&quot;51&quot;/&gt;&lt;hasText val=&quot;1&quot;/&gt;&lt;/Image&gt;&lt;/ThreeDShapeInfo&gt;"/>
  <p:tag name="PRESENTER_SHAPETEXTINFO" val="&lt;ShapeTextInfo&gt;&lt;TableIndex row=&quot;-1&quot; col=&quot;-1&quot;&gt;&lt;linesCount val=&quot;2&quot;/&gt;&lt;lineCharCount val=&quot;13&quot;/&gt;&lt;lineCharCount val=&quot;35&quot;/&gt;&lt;/TableIndex&gt;&lt;/ShapeTextInfo&gt;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974DC742-7FC5-40AC-8221-BE07FA6B00EE}_43.png&quot;/&gt;&lt;left val=&quot;486&quot;/&gt;&lt;top val=&quot;216&quot;/&gt;&lt;width val=&quot;339&quot;/&gt;&lt;height val=&quot;51&quot;/&gt;&lt;hasText val=&quot;1&quot;/&gt;&lt;/Image&gt;&lt;/ThreeDShapeInfo&gt;"/>
  <p:tag name="PRESENTER_SHAPETEXTINFO" val="&lt;ShapeTextInfo&gt;&lt;TableIndex row=&quot;-1&quot; col=&quot;-1&quot;&gt;&lt;linesCount val=&quot;2&quot;/&gt;&lt;lineCharCount val=&quot;16&quot;/&gt;&lt;lineCharCount val=&quot;44&quot;/&gt;&lt;/TableIndex&gt;&lt;/ShapeTextInfo&gt;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A95478BC-B6A7-4947-8B80-BB7E4A2BED10}_43.png&quot;/&gt;&lt;left val=&quot;486&quot;/&gt;&lt;top val=&quot;348&quot;/&gt;&lt;width val=&quot;310&quot;/&gt;&lt;height val=&quot;51&quot;/&gt;&lt;hasText val=&quot;1&quot;/&gt;&lt;/Image&gt;&lt;/ThreeDShapeInfo&gt;"/>
  <p:tag name="PRESENTER_SHAPETEXTINFO" val="&lt;ShapeTextInfo&gt;&lt;TableIndex row=&quot;-1&quot; col=&quot;-1&quot;&gt;&lt;linesCount val=&quot;2&quot;/&gt;&lt;lineCharCount val=&quot;13&quot;/&gt;&lt;lineCharCount val=&quot;44&quot;/&gt;&lt;/TableIndex&gt;&lt;/ShapeTextInfo&gt;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F0E8655F-F504-49D2-9A11-C5DFE467D8AC}_43.png&quot;/&gt;&lt;left val=&quot;486&quot;/&gt;&lt;top val=&quot;415&quot;/&gt;&lt;width val=&quot;280&quot;/&gt;&lt;height val=&quot;51&quot;/&gt;&lt;hasText val=&quot;1&quot;/&gt;&lt;/Image&gt;&lt;/ThreeDShapeInfo&gt;"/>
  <p:tag name="PRESENTER_SHAPETEXTINFO" val="&lt;ShapeTextInfo&gt;&lt;TableIndex row=&quot;-1&quot; col=&quot;-1&quot;&gt;&lt;linesCount val=&quot;2&quot;/&gt;&lt;lineCharCount val=&quot;14&quot;/&gt;&lt;lineCharCount val=&quot;41&quot;/&gt;&lt;/TableIndex&gt;&lt;/ShapeTextInfo&gt;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AAC7ABB6-B608-4A88-A0F6-EA3DA3E95AE7}_43.png&quot;/&gt;&lt;left val=&quot;96&quot;/&gt;&lt;top val=&quot;378&quot;/&gt;&lt;width val=&quot;222&quot;/&gt;&lt;height val=&quot;26&quot;/&gt;&lt;hasText val=&quot;1&quot;/&gt;&lt;/Image&gt;&lt;/ThreeDShapeInfo&gt;"/>
  <p:tag name="PRESENTER_SHAPETEXTINFO" val="&lt;ShapeTextInfo&gt;&lt;TableIndex row=&quot;-1&quot; col=&quot;-1&quot;&gt;&lt;linesCount val=&quot;1&quot;/&gt;&lt;lineCharCount val=&quot;35&quot;/&gt;&lt;/TableIndex&gt;&lt;/ShapeTextInfo&gt;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AUTOSHAPE_INFO" val="&lt;ThreeDShapeInfo&gt;&lt;uuid val=&quot;{859CBBF7-7CF4-49BA-AF27-88D1AF9D30FD}&quot;/&gt;&lt;isInvalidForFieldText val=&quot;0&quot;/&gt;&lt;Image&gt;&lt;filename val=&quot;C:\Users\jlarkin\AppData\Local\Temp\~CaBB85\data\asimages\{859CBBF7-7CF4-49BA-AF27-88D1AF9D30FD}.png&quot;/&gt;&lt;left val=&quot;391&quot;/&gt;&lt;top val=&quot;126&quot;/&gt;&lt;width val=&quot;102&quot;/&gt;&lt;height val=&quot;95&quot;/&gt;&lt;hasText val=&quot;1&quot;/&gt;&lt;/Image&gt;&lt;/ThreeDShapeInfo&gt;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AUTOSHAPE_INFO" val="&lt;ThreeDShapeInfo&gt;&lt;uuid val=&quot;{BE3F1313-B0FD-43D1-AF09-63DA1B6517D3}&quot;/&gt;&lt;isInvalidForFieldText val=&quot;0&quot;/&gt;&lt;Image&gt;&lt;filename val=&quot;C:\Users\jlarkin\AppData\Local\Temp\~CaBB85\data\asimages\{BE3F1313-B0FD-43D1-AF09-63DA1B6517D3}.png&quot;/&gt;&lt;left val=&quot;394&quot;/&gt;&lt;top val=&quot;194&quot;/&gt;&lt;width val=&quot;96&quot;/&gt;&lt;height val=&quot;95&quot;/&gt;&lt;hasText val=&quot;1&quot;/&gt;&lt;/Image&gt;&lt;/ThreeDShapeInfo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AUTOSHAPE_INFO" val="&lt;ThreeDShapeInfo&gt;&lt;uuid val=&quot;{D4F8175B-6CEA-46C5-BD33-0B65CCB22AC1}&quot;/&gt;&lt;isInvalidForFieldText val=&quot;0&quot;/&gt;&lt;Image&gt;&lt;filename val=&quot;C:\Users\jlarkin\AppData\Local\Temp\~CaBB85\data\asimages\{D4F8175B-6CEA-46C5-BD33-0B65CCB22AC1}.png&quot;/&gt;&lt;left val=&quot;402&quot;/&gt;&lt;top val=&quot;326&quot;/&gt;&lt;width val=&quot;80&quot;/&gt;&lt;height val=&quot;95&quot;/&gt;&lt;hasText val=&quot;1&quot;/&gt;&lt;/Image&gt;&lt;/ThreeDShapeInfo&gt;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AUTOSHAPE_INFO" val="&lt;ThreeDShapeInfo&gt;&lt;uuid val=&quot;{691DFA17-13CD-40A2-A7C9-5DF7CF064227}&quot;/&gt;&lt;isInvalidForFieldText val=&quot;0&quot;/&gt;&lt;Image&gt;&lt;filename val=&quot;C:\Users\jlarkin\AppData\Local\Temp\~CaBB85\data\asimages\{691DFA17-13CD-40A2-A7C9-5DF7CF064227}.png&quot;/&gt;&lt;left val=&quot;393&quot;/&gt;&lt;top val=&quot;394&quot;/&gt;&lt;width val=&quot;99&quot;/&gt;&lt;height val=&quot;94&quot;/&gt;&lt;hasText val=&quot;1&quot;/&gt;&lt;/Image&gt;&lt;/ThreeDShapeInfo&gt;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D5D9486-46DA-4832-BECC-93DA9CF4F0FE}_43.png&quot;/&gt;&lt;left val=&quot;486&quot;/&gt;&lt;top val=&quot;279&quot;/&gt;&lt;width val=&quot;354&quot;/&gt;&lt;height val=&quot;51&quot;/&gt;&lt;hasText val=&quot;1&quot;/&gt;&lt;/Image&gt;&lt;/ThreeDShapeInfo&gt;"/>
  <p:tag name="PRESENTER_SHAPETEXTINFO" val="&lt;ShapeTextInfo&gt;&lt;TableIndex row=&quot;-1&quot; col=&quot;-1&quot;&gt;&lt;linesCount val=&quot;2&quot;/&gt;&lt;lineCharCount val=&quot;11&quot;/&gt;&lt;lineCharCount val=&quot;47&quot;/&gt;&lt;/TableIndex&gt;&lt;/ShapeTextInfo&gt;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AUTOSHAPE_INFO" val="&lt;ThreeDShapeInfo&gt;&lt;uuid val=&quot;{62883F63-B271-4D6B-AB8B-3F3A97231E69}&quot;/&gt;&lt;isInvalidForFieldText val=&quot;0&quot;/&gt;&lt;Image&gt;&lt;filename val=&quot;C:\Users\jlarkin\AppData\Local\Temp\~CaBB85\data\asimages\{62883F63-B271-4D6B-AB8B-3F3A97231E69}.png&quot;/&gt;&lt;left val=&quot;395&quot;/&gt;&lt;top val=&quot;261&quot;/&gt;&lt;width val=&quot;96&quot;/&gt;&lt;height val=&quot;95&quot;/&gt;&lt;hasText val=&quot;1&quot;/&gt;&lt;/Image&gt;&lt;/ThreeDShapeInfo&gt;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0F49665D-97FA-43FA-A7D7-282BB37FC5BD}_44.png&quot;/&gt;&lt;left val=&quot;24&quot;/&gt;&lt;top val=&quot;39&quot;/&gt;&lt;width val=&quot;801&quot;/&gt;&lt;height val=&quot;77&quot;/&gt;&lt;hasText val=&quot;1&quot;/&gt;&lt;/Image&gt;&lt;/ThreeDShapeInfo&gt;"/>
  <p:tag name="PRESENTER_SHAPETEXTINFO" val="&lt;ShapeTextInfo&gt;&lt;TableIndex row=&quot;-1&quot; col=&quot;-1&quot;&gt;&lt;linesCount val=&quot;1&quot;/&gt;&lt;lineCharCount val=&quot;28&quot;/&gt;&lt;/TableIndex&gt;&lt;/ShapeTextInfo&gt;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0BC41B75-E11A-42CC-AE3C-97CC5E9A7046}_44.png&quot;/&gt;&lt;left val=&quot;18&quot;/&gt;&lt;top val=&quot;105&quot;/&gt;&lt;width val=&quot;465&quot;/&gt;&lt;height val=&quot;351&quot;/&gt;&lt;hasText val=&quot;1&quot;/&gt;&lt;/Image&gt;&lt;/ThreeDShapeInfo&gt;"/>
  <p:tag name="PRESENTER_SHAPETEXTINFO" val="&lt;ShapeTextInfo&gt;&lt;TableIndex row=&quot;-1&quot; col=&quot;-1&quot;&gt;&lt;linesCount val=&quot;2&quot;/&gt;&lt;lineCharCount val=&quot;6&quot;/&gt;&lt;lineCharCount val=&quot;37&quot;/&gt;&lt;/TableIndex&gt;&lt;/ShapeTextInfo&gt;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ACABFFF5-D4F2-4C90-86F8-6932A178F943}_47.png&quot;/&gt;&lt;left val=&quot;24&quot;/&gt;&lt;top val=&quot;40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22&quot;/&gt;&lt;/TableIndex&gt;&lt;/ShapeTextInfo&gt;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D1EDB518-E6B9-4468-BC3D-8DD7AEE3BC7F}_47.png&quot;/&gt;&lt;left val=&quot;36&quot;/&gt;&lt;top val=&quot;105&quot;/&gt;&lt;width val=&quot;792&quot;/&gt;&lt;height val=&quot;354&quot;/&gt;&lt;hasText val=&quot;1&quot;/&gt;&lt;/Image&gt;&lt;/ThreeDShapeInfo&gt;"/>
  <p:tag name="PRESENTER_SHAPETEXTINFO" val="&lt;ShapeTextInfo&gt;&lt;TableIndex row=&quot;-1&quot; col=&quot;-1&quot;&gt;&lt;linesCount val=&quot;10&quot;/&gt;&lt;lineCharCount val=&quot;57&quot;/&gt;&lt;lineCharCount val=&quot;54&quot;/&gt;&lt;lineCharCount val=&quot;40&quot;/&gt;&lt;lineCharCount val=&quot;77&quot;/&gt;&lt;lineCharCount val=&quot;86&quot;/&gt;&lt;lineCharCount val=&quot;8&quot;/&gt;&lt;lineCharCount val=&quot;39&quot;/&gt;&lt;lineCharCount val=&quot;76&quot;/&gt;&lt;lineCharCount val=&quot;86&quot;/&gt;&lt;lineCharCount val=&quot;21&quot;/&gt;&lt;/TableIndex&gt;&lt;/ShapeTextInfo&gt;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C9D059D1-7513-42D9-B6CA-7684CFC3A88D}_49.png&quot;/&gt;&lt;left val=&quot;24&quot;/&gt;&lt;top val=&quot;40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14&quot;/&gt;&lt;/TableIndex&gt;&lt;/ShapeTextInfo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34595992-FEC9-4BE8-92F4-28773C1879B0}_49.png&quot;/&gt;&lt;left val=&quot;35&quot;/&gt;&lt;top val=&quot;107&quot;/&gt;&lt;width val=&quot;789&quot;/&gt;&lt;height val=&quot;351&quot;/&gt;&lt;hasText val=&quot;1&quot;/&gt;&lt;/Image&gt;&lt;/ThreeDShapeInfo&gt;"/>
  <p:tag name="PRESENTER_SHAPETEXTINFO" val="&lt;ShapeTextInfo&gt;&lt;TableIndex row=&quot;-1&quot; col=&quot;-1&quot;&gt;&lt;linesCount val=&quot;1&quot;/&gt;&lt;lineCharCount val=&quot;54&quot;/&gt;&lt;/TableIndex&gt;&lt;/ShapeTextInfo&gt;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F3B48223-D7DB-4C9B-8E4E-BB28495C9521}_49.png&quot;/&gt;&lt;left val=&quot;548&quot;/&gt;&lt;top val=&quot;66&quot;/&gt;&lt;width val=&quot;298&quot;/&gt;&lt;height val=&quot;135&quot;/&gt;&lt;hasText val=&quot;1&quot;/&gt;&lt;/Image&gt;&lt;/ThreeDShapeInfo&gt;"/>
  <p:tag name="PRESENTER_SHAPETEXTINFO" val="&lt;ShapeTextInfo&gt;&lt;TableIndex row=&quot;-1&quot; col=&quot;-1&quot;&gt;&lt;linesCount val=&quot;2&quot;/&gt;&lt;lineCharCount val=&quot;24&quot;/&gt;&lt;lineCharCount val=&quot;7&quot;/&gt;&lt;/TableIndex&gt;&lt;/ShapeTextInfo&gt;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50FEF18F-7BAF-492A-9D01-42C7E7AC8ED5}_53.png&quot;/&gt;&lt;left val=&quot;24&quot;/&gt;&lt;top val=&quot;40&quot;/&gt;&lt;width val=&quot;801&quot;/&gt;&lt;height val=&quot;76&quot;/&gt;&lt;hasText val=&quot;1&quot;/&gt;&lt;/Image&gt;&lt;/ThreeDShapeInfo&gt;"/>
  <p:tag name="PRESENTER_SHAPETEXTINFO" val="&lt;ShapeTextInfo&gt;&lt;TableIndex row=&quot;-1&quot; col=&quot;-1&quot;&gt;&lt;linesCount val=&quot;1&quot;/&gt;&lt;lineCharCount val=&quot;18&quot;/&gt;&lt;/TableIndex&gt;&lt;/ShapeTextInfo&gt;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2F5184B5-0960-4D0A-AA1A-BB4B01AC1103}_53.png&quot;/&gt;&lt;left val=&quot;36&quot;/&gt;&lt;top val=&quot;126&quot;/&gt;&lt;width val=&quot;828&quot;/&gt;&lt;height val=&quot;333&quot;/&gt;&lt;hasText val=&quot;1&quot;/&gt;&lt;/Image&gt;&lt;/ThreeDShapeInfo&gt;"/>
  <p:tag name="PRESENTER_SHAPETEXTINFO" val="&lt;ShapeTextInfo&gt;&lt;TableIndex row=&quot;-1&quot; col=&quot;-1&quot;&gt;&lt;linesCount val=&quot;8&quot;/&gt;&lt;lineCharCount val=&quot;72&quot;/&gt;&lt;lineCharCount val=&quot;54&quot;/&gt;&lt;lineCharCount val=&quot;66&quot;/&gt;&lt;lineCharCount val=&quot;47&quot;/&gt;&lt;lineCharCount val=&quot;56&quot;/&gt;&lt;lineCharCount val=&quot;68&quot;/&gt;&lt;lineCharCount val=&quot;77&quot;/&gt;&lt;lineCharCount val=&quot;29&quot;/&gt;&lt;/TableIndex&gt;&lt;/ShapeTextInfo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jlarkin\AppData\Local\Temp\~CaBB85\data\asimages\{77BB7073-A43C-42B0-995F-FB0EEDF15E70}_7.png&quot;/&gt;&lt;left val=&quot;0&quot;/&gt;&lt;top val=&quot;87&quot;/&gt;&lt;width val=&quot;309&quot;/&gt;&lt;height val=&quot;249&quot;/&gt;&lt;hasText val=&quot;1&quot;/&gt;&lt;/Image&gt;&lt;/ThreeDShapeInfo&gt;"/>
  <p:tag name="PRESENTER_SHAPETEXTINFO" val="&lt;ShapeTextInfo&gt;&lt;TableIndex row=&quot;-1&quot; col=&quot;-1&quot;&gt;&lt;linesCount val=&quot;5&quot;/&gt;&lt;lineCharCount val=&quot;8&quot;/&gt;&lt;lineCharCount val=&quot;29&quot;/&gt;&lt;lineCharCount val=&quot;1&quot;/&gt;&lt;lineCharCount val=&quot;26&quot;/&gt;&lt;lineCharCount val=&quot;29&quot;/&gt;&lt;/TableIndex&gt;&lt;/ShapeTextInfo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heme/theme1.xml><?xml version="1.0" encoding="utf-8"?>
<a:theme xmlns:a="http://schemas.openxmlformats.org/drawingml/2006/main" name="Title &amp; Bullet">
  <a:themeElements>
    <a:clrScheme name="Custom 1">
      <a:dk1>
        <a:srgbClr val="B3B3B3"/>
      </a:dk1>
      <a:lt1>
        <a:srgbClr val="FFFFFF"/>
      </a:lt1>
      <a:dk2>
        <a:srgbClr val="000000"/>
      </a:dk2>
      <a:lt2>
        <a:srgbClr val="0C4E9B"/>
      </a:lt2>
      <a:accent1>
        <a:srgbClr val="042251"/>
      </a:accent1>
      <a:accent2>
        <a:srgbClr val="0C4E9B"/>
      </a:accent2>
      <a:accent3>
        <a:srgbClr val="0080A7"/>
      </a:accent3>
      <a:accent4>
        <a:srgbClr val="FF5400"/>
      </a:accent4>
      <a:accent5>
        <a:srgbClr val="C2000B"/>
      </a:accent5>
      <a:accent6>
        <a:srgbClr val="F0047F"/>
      </a:accent6>
      <a:hlink>
        <a:srgbClr val="0C4E9B"/>
      </a:hlink>
      <a:folHlink>
        <a:srgbClr val="868686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E8B2F2D50A34B8956FD0A46C10A97" ma:contentTypeVersion="0" ma:contentTypeDescription="Create a new document." ma:contentTypeScope="" ma:versionID="2d22a1089f8aa3be74aa23dc2e82a28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DF88E22E-2A4B-4FB1-9848-BF16E7DBE74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A82F4F-F3EA-4E98-BEE2-3C70B6315C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98625</TotalTime>
  <Words>3931</Words>
  <Application>Microsoft Macintosh PowerPoint</Application>
  <PresentationFormat>Custom</PresentationFormat>
  <Paragraphs>622</Paragraphs>
  <Slides>40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ＭＳ Ｐゴシック</vt:lpstr>
      <vt:lpstr>ＭＳ Ｐゴシック</vt:lpstr>
      <vt:lpstr>Arial</vt:lpstr>
      <vt:lpstr>Calibri</vt:lpstr>
      <vt:lpstr>Cambria Math</vt:lpstr>
      <vt:lpstr>Century Gothic</vt:lpstr>
      <vt:lpstr>Consolas</vt:lpstr>
      <vt:lpstr>Courier New</vt:lpstr>
      <vt:lpstr>DejaVu Sans</vt:lpstr>
      <vt:lpstr>Lucida Console</vt:lpstr>
      <vt:lpstr>Myriad Pro Light</vt:lpstr>
      <vt:lpstr>Trebuchet MS</vt:lpstr>
      <vt:lpstr>Wingdings</vt:lpstr>
      <vt:lpstr>Title &amp; Bullet</vt:lpstr>
      <vt:lpstr> OpenACC:  More Science Less Programming </vt:lpstr>
      <vt:lpstr>OpenACC Directives are designed for</vt:lpstr>
      <vt:lpstr>PowerPoint Presentation</vt:lpstr>
      <vt:lpstr>PowerPoint Presentation</vt:lpstr>
      <vt:lpstr>OpenACC Directives</vt:lpstr>
      <vt:lpstr>Accelerated Computing 10x Performance &amp; 5x Energy Efficiency for HPC</vt:lpstr>
      <vt:lpstr>What is Heterogeneous Programming?</vt:lpstr>
      <vt:lpstr>Portability &amp; Performance</vt:lpstr>
      <vt:lpstr>Code for Portability &amp; Performance</vt:lpstr>
      <vt:lpstr>OpenACC growing Momentum</vt:lpstr>
      <vt:lpstr>PowerPoint Presentation</vt:lpstr>
      <vt:lpstr>Example: Jacobi Iteration</vt:lpstr>
      <vt:lpstr>Jacobi Iteration: C Code</vt:lpstr>
      <vt:lpstr>PowerPoint Presentation</vt:lpstr>
      <vt:lpstr>Identify Parallelism</vt:lpstr>
      <vt:lpstr>PowerPoint Presentation</vt:lpstr>
      <vt:lpstr>OpenACC kernels Directive</vt:lpstr>
      <vt:lpstr>Parallelize with OpenACC kernels</vt:lpstr>
      <vt:lpstr>Building the code</vt:lpstr>
      <vt:lpstr>PowerPoint Presentation</vt:lpstr>
      <vt:lpstr>PowerPoint Presentation</vt:lpstr>
      <vt:lpstr>PowerPoint Presentation</vt:lpstr>
      <vt:lpstr>Excessive Data Transfers</vt:lpstr>
      <vt:lpstr>Identifying Data Locality</vt:lpstr>
      <vt:lpstr>PowerPoint Presentation</vt:lpstr>
      <vt:lpstr>Data regions</vt:lpstr>
      <vt:lpstr>Data Clauses</vt:lpstr>
      <vt:lpstr>Express Data Locality</vt:lpstr>
      <vt:lpstr>Rebuilding the code</vt:lpstr>
      <vt:lpstr>Visual Profiler: Data Region</vt:lpstr>
      <vt:lpstr>PowerPoint Presentation</vt:lpstr>
      <vt:lpstr>Introducing the New OpenACC Toolkit</vt:lpstr>
      <vt:lpstr>Download the OpenACC Toolkit</vt:lpstr>
      <vt:lpstr>Windows/Mac Developers</vt:lpstr>
      <vt:lpstr>Getting access</vt:lpstr>
      <vt:lpstr>Where to find help</vt:lpstr>
      <vt:lpstr>OPENACC Resources</vt:lpstr>
      <vt:lpstr>OpenACC Slack community</vt:lpstr>
      <vt:lpstr>PowerPoint Presentation</vt:lpstr>
      <vt:lpstr>www.OPEnacc.org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sunita chandrasekaran</cp:lastModifiedBy>
  <cp:revision>3926</cp:revision>
  <dcterms:created xsi:type="dcterms:W3CDTF">2008-01-24T03:11:41Z</dcterms:created>
  <dcterms:modified xsi:type="dcterms:W3CDTF">2018-06-07T12:48:00Z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0x010100F59E8B2F2D50A34B8956FD0A46C10A97</vt:lpwstr>
  </property>
</Properties>
</file>